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4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5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6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7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5" r:id="rId1"/>
    <p:sldMasterId id="2147483743" r:id="rId2"/>
    <p:sldMasterId id="2147483836" r:id="rId3"/>
    <p:sldMasterId id="2147483895" r:id="rId4"/>
    <p:sldMasterId id="2147483987" r:id="rId5"/>
    <p:sldMasterId id="2147484046" r:id="rId6"/>
    <p:sldMasterId id="2147484158" r:id="rId7"/>
    <p:sldMasterId id="2147484252" r:id="rId8"/>
  </p:sldMasterIdLst>
  <p:notesMasterIdLst>
    <p:notesMasterId r:id="rId18"/>
  </p:notesMasterIdLst>
  <p:handoutMasterIdLst>
    <p:handoutMasterId r:id="rId19"/>
  </p:handoutMasterIdLst>
  <p:sldIdLst>
    <p:sldId id="284" r:id="rId9"/>
    <p:sldId id="525" r:id="rId10"/>
    <p:sldId id="573" r:id="rId11"/>
    <p:sldId id="609" r:id="rId12"/>
    <p:sldId id="583" r:id="rId13"/>
    <p:sldId id="608" r:id="rId14"/>
    <p:sldId id="614" r:id="rId15"/>
    <p:sldId id="613" r:id="rId16"/>
    <p:sldId id="612" r:id="rId17"/>
  </p:sldIdLst>
  <p:sldSz cx="18288000" cy="10287000"/>
  <p:notesSz cx="9926638" cy="6797675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28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C"/>
    <a:srgbClr val="F6A800"/>
    <a:srgbClr val="010307"/>
    <a:srgbClr val="929395"/>
    <a:srgbClr val="646567"/>
    <a:srgbClr val="BBBDBE"/>
    <a:srgbClr val="5C2483"/>
    <a:srgbClr val="A5027D"/>
    <a:srgbClr val="0066AC"/>
    <a:srgbClr val="8BA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810F92-BBAF-4716-9A4D-5BFFBB333D7A}">
  <a:tblStyle styleId="{F7810F92-BBAF-4716-9A4D-5BFFBB333D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650" autoAdjust="0"/>
    <p:restoredTop sz="96395" autoAdjust="0"/>
  </p:normalViewPr>
  <p:slideViewPr>
    <p:cSldViewPr snapToGrid="0">
      <p:cViewPr varScale="1">
        <p:scale>
          <a:sx n="64" d="100"/>
          <a:sy n="64" d="100"/>
        </p:scale>
        <p:origin x="653" y="72"/>
      </p:cViewPr>
      <p:guideLst/>
    </p:cSldViewPr>
  </p:slideViewPr>
  <p:outlineViewPr>
    <p:cViewPr>
      <p:scale>
        <a:sx n="33" d="100"/>
        <a:sy n="33" d="100"/>
      </p:scale>
      <p:origin x="0" y="-4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284"/>
    </p:cViewPr>
  </p:sorterViewPr>
  <p:notesViewPr>
    <p:cSldViewPr snapToGrid="0">
      <p:cViewPr varScale="1">
        <p:scale>
          <a:sx n="77" d="100"/>
          <a:sy n="77" d="100"/>
        </p:scale>
        <p:origin x="12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9F2BE-E496-4201-A063-B60F09CB4126}" type="datetimeFigureOut">
              <a:rPr lang="fr-FR" smtClean="0"/>
              <a:t>04/07/2025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4DCF9-B7E2-422F-BB28-D5D191DF4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50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3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00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73AB8B-6D17-C244-B144-C2D3D1B3AB3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71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fr-FR" baseline="0" dirty="0"/>
              <a:t>Les lecteurs PRIUM4 et KAP&amp;LINK2 ou une activation NFC est possible.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fr-FR" baseline="0" dirty="0"/>
              <a:t>Trop peu de 2/1 ou 3/1 (</a:t>
            </a:r>
            <a:r>
              <a:rPr lang="fr-FR" baseline="0" dirty="0" err="1"/>
              <a:t>Tenkoto</a:t>
            </a:r>
            <a:r>
              <a:rPr lang="fr-FR" baseline="0" dirty="0"/>
              <a:t> </a:t>
            </a:r>
            <a:r>
              <a:rPr lang="fr-FR" baseline="0" dirty="0" err="1"/>
              <a:t>Kimaldi</a:t>
            </a:r>
            <a:r>
              <a:rPr lang="fr-FR" baseline="0" dirty="0"/>
              <a:t>, Pax </a:t>
            </a:r>
            <a:r>
              <a:rPr lang="fr-FR" baseline="0" dirty="0" err="1"/>
              <a:t>Novelplay</a:t>
            </a:r>
            <a:r>
              <a:rPr lang="fr-FR" baseline="0" dirty="0"/>
              <a:t>, </a:t>
            </a:r>
            <a:r>
              <a:rPr lang="fr-FR" baseline="0" dirty="0" err="1"/>
              <a:t>Newland</a:t>
            </a:r>
            <a:r>
              <a:rPr lang="fr-FR" baseline="0" dirty="0"/>
              <a:t> …)</a:t>
            </a:r>
            <a:endParaRPr lang="fr-FR" dirty="0"/>
          </a:p>
          <a:p>
            <a:pPr>
              <a:buNone/>
            </a:pPr>
            <a:r>
              <a:rPr lang="fr-FR" dirty="0"/>
              <a:t>Le DC300</a:t>
            </a:r>
            <a:r>
              <a:rPr lang="fr-FR" baseline="0" dirty="0"/>
              <a:t> et le PAX présentent les 3 modes de lecture NFC Cartes et QR code sur 1 seul et même lecteur. </a:t>
            </a:r>
          </a:p>
          <a:p>
            <a:pPr>
              <a:buNone/>
            </a:pPr>
            <a:r>
              <a:rPr lang="fr-FR" baseline="0" dirty="0"/>
              <a:t>Toutes les variantes d’équipements sont possibles :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3 en 1 mais avec un lecteur natif PC/SC pour la CPS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2 en 1 je complète en fonction du lecteur acquis :</a:t>
            </a:r>
          </a:p>
          <a:p>
            <a:pPr marL="0" indent="0">
              <a:buFontTx/>
              <a:buNone/>
            </a:pPr>
            <a:r>
              <a:rPr lang="fr-FR" baseline="0" dirty="0"/>
              <a:t>                        - NFC/QR, je garde mon lecteur homologué ou j’achète un PCSC natif bi fentes</a:t>
            </a:r>
          </a:p>
          <a:p>
            <a:pPr marL="0" indent="0">
              <a:buFontTx/>
              <a:buNone/>
            </a:pPr>
            <a:r>
              <a:rPr lang="fr-FR" baseline="0" dirty="0"/>
              <a:t>	- NFC/PCSC, j’achète un lecteur code 2D</a:t>
            </a:r>
          </a:p>
          <a:p>
            <a:pPr marL="0" indent="0">
              <a:buFontTx/>
              <a:buNone/>
            </a:pPr>
            <a:r>
              <a:rPr lang="fr-FR" baseline="0" dirty="0"/>
              <a:t>1 pour 1 NFC je complète à minima avec un lecteur code 2D et je garde mon lecteur homologué ou mon lecteur natif bi fentes</a:t>
            </a:r>
          </a:p>
          <a:p>
            <a:pPr marL="0" indent="0">
              <a:buFontTx/>
              <a:buNone/>
            </a:pPr>
            <a:r>
              <a:rPr lang="fr-FR" baseline="0" dirty="0"/>
              <a:t>1 pour 1 carte je complète à minima avec un lecteur code 2D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734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fr-FR" baseline="0" dirty="0"/>
              <a:t>Les lecteurs PRIUM4 et KAP&amp;LINK2 ou une activation NFC est possible.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fr-FR" baseline="0" dirty="0"/>
              <a:t>Trop peu de 2/1 ou 3/1 (</a:t>
            </a:r>
            <a:r>
              <a:rPr lang="fr-FR" baseline="0" dirty="0" err="1"/>
              <a:t>Tenkoto</a:t>
            </a:r>
            <a:r>
              <a:rPr lang="fr-FR" baseline="0" dirty="0"/>
              <a:t> </a:t>
            </a:r>
            <a:r>
              <a:rPr lang="fr-FR" baseline="0" dirty="0" err="1"/>
              <a:t>Kimaldi</a:t>
            </a:r>
            <a:r>
              <a:rPr lang="fr-FR" baseline="0" dirty="0"/>
              <a:t>, Pax </a:t>
            </a:r>
            <a:r>
              <a:rPr lang="fr-FR" baseline="0" dirty="0" err="1"/>
              <a:t>Novelplay</a:t>
            </a:r>
            <a:r>
              <a:rPr lang="fr-FR" baseline="0" dirty="0"/>
              <a:t>, </a:t>
            </a:r>
            <a:r>
              <a:rPr lang="fr-FR" baseline="0" dirty="0" err="1"/>
              <a:t>Newland</a:t>
            </a:r>
            <a:r>
              <a:rPr lang="fr-FR" baseline="0" dirty="0"/>
              <a:t> …)</a:t>
            </a:r>
            <a:endParaRPr lang="fr-FR" dirty="0"/>
          </a:p>
          <a:p>
            <a:pPr>
              <a:buNone/>
            </a:pPr>
            <a:r>
              <a:rPr lang="fr-FR" dirty="0"/>
              <a:t>Le DC300</a:t>
            </a:r>
            <a:r>
              <a:rPr lang="fr-FR" baseline="0" dirty="0"/>
              <a:t> et le PAX présentent les 3 modes de lecture NFC Cartes et QR code sur 1 seul et même lecteur. </a:t>
            </a:r>
          </a:p>
          <a:p>
            <a:pPr>
              <a:buNone/>
            </a:pPr>
            <a:r>
              <a:rPr lang="fr-FR" baseline="0" dirty="0"/>
              <a:t>Toutes les variantes d’équipements sont possibles :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3 en 1 mais avec un lecteur natif PC/SC pour la CPS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2 en 1 je complète en fonction du lecteur acquis :</a:t>
            </a:r>
          </a:p>
          <a:p>
            <a:pPr marL="0" indent="0">
              <a:buFontTx/>
              <a:buNone/>
            </a:pPr>
            <a:r>
              <a:rPr lang="fr-FR" baseline="0" dirty="0"/>
              <a:t>                        - NFC/QR, je garde mon lecteur homologué ou j’achète un PCSC natif bi fentes</a:t>
            </a:r>
          </a:p>
          <a:p>
            <a:pPr marL="0" indent="0">
              <a:buFontTx/>
              <a:buNone/>
            </a:pPr>
            <a:r>
              <a:rPr lang="fr-FR" baseline="0" dirty="0"/>
              <a:t>	- NFC/PCSC, j’achète un lecteur code 2D</a:t>
            </a:r>
          </a:p>
          <a:p>
            <a:pPr marL="0" indent="0">
              <a:buFontTx/>
              <a:buNone/>
            </a:pPr>
            <a:r>
              <a:rPr lang="fr-FR" baseline="0" dirty="0"/>
              <a:t>1 pour 1 NFC je complète à minima avec un lecteur code 2D et je garde mon lecteur homologué ou mon lecteur natif bi fentes</a:t>
            </a:r>
          </a:p>
          <a:p>
            <a:pPr marL="0" indent="0">
              <a:buFontTx/>
              <a:buNone/>
            </a:pPr>
            <a:r>
              <a:rPr lang="fr-FR" baseline="0" dirty="0"/>
              <a:t>1 pour 1 carte je complète à minima avec un lecteur code 2D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15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66AD3-4724-B803-A5DF-1224B639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006492-C772-3D31-994A-82ED6048A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DD06C1-F93C-2804-CFC3-8876BD7A22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fr-FR" baseline="0" dirty="0"/>
              <a:t>Les lecteurs PRIUM4 et KAP&amp;LINK2 ou une activation NFC est possible.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fr-FR" baseline="0" dirty="0"/>
              <a:t>Trop peu de 2/1 ou 3/1 (</a:t>
            </a:r>
            <a:r>
              <a:rPr lang="fr-FR" baseline="0" dirty="0" err="1"/>
              <a:t>Tenkoto</a:t>
            </a:r>
            <a:r>
              <a:rPr lang="fr-FR" baseline="0" dirty="0"/>
              <a:t> </a:t>
            </a:r>
            <a:r>
              <a:rPr lang="fr-FR" baseline="0" dirty="0" err="1"/>
              <a:t>Kimaldi</a:t>
            </a:r>
            <a:r>
              <a:rPr lang="fr-FR" baseline="0" dirty="0"/>
              <a:t>, Pax </a:t>
            </a:r>
            <a:r>
              <a:rPr lang="fr-FR" baseline="0" dirty="0" err="1"/>
              <a:t>Novelplay</a:t>
            </a:r>
            <a:r>
              <a:rPr lang="fr-FR" baseline="0" dirty="0"/>
              <a:t>, </a:t>
            </a:r>
            <a:r>
              <a:rPr lang="fr-FR" baseline="0" dirty="0" err="1"/>
              <a:t>Newland</a:t>
            </a:r>
            <a:r>
              <a:rPr lang="fr-FR" baseline="0" dirty="0"/>
              <a:t> …)</a:t>
            </a:r>
            <a:endParaRPr lang="fr-FR" dirty="0"/>
          </a:p>
          <a:p>
            <a:pPr>
              <a:buNone/>
            </a:pPr>
            <a:r>
              <a:rPr lang="fr-FR" dirty="0"/>
              <a:t>Le DC300</a:t>
            </a:r>
            <a:r>
              <a:rPr lang="fr-FR" baseline="0" dirty="0"/>
              <a:t> et le PAX présentent les 3 modes de lecture NFC Cartes et QR code sur 1 seul et même lecteur. </a:t>
            </a:r>
          </a:p>
          <a:p>
            <a:pPr>
              <a:buNone/>
            </a:pPr>
            <a:r>
              <a:rPr lang="fr-FR" baseline="0" dirty="0"/>
              <a:t>Toutes les variantes d’équipements sont possibles :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3 en 1 mais avec un lecteur natif PC/SC pour la CPS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2 en 1 je complète en fonction du lecteur acquis :</a:t>
            </a:r>
          </a:p>
          <a:p>
            <a:pPr marL="0" indent="0">
              <a:buFontTx/>
              <a:buNone/>
            </a:pPr>
            <a:r>
              <a:rPr lang="fr-FR" baseline="0" dirty="0"/>
              <a:t>                        - NFC/QR, je garde mon lecteur homologué ou j’achète un PCSC natif bi fentes</a:t>
            </a:r>
          </a:p>
          <a:p>
            <a:pPr marL="0" indent="0">
              <a:buFontTx/>
              <a:buNone/>
            </a:pPr>
            <a:r>
              <a:rPr lang="fr-FR" baseline="0" dirty="0"/>
              <a:t>	- NFC/PCSC, j’achète un lecteur code 2D</a:t>
            </a:r>
          </a:p>
          <a:p>
            <a:pPr marL="0" indent="0">
              <a:buFontTx/>
              <a:buNone/>
            </a:pPr>
            <a:r>
              <a:rPr lang="fr-FR" baseline="0" dirty="0"/>
              <a:t>1 pour 1 NFC je complète à minima avec un lecteur code 2D et je garde mon lecteur homologué ou mon lecteur natif bi fentes</a:t>
            </a:r>
          </a:p>
          <a:p>
            <a:pPr marL="0" indent="0">
              <a:buFontTx/>
              <a:buNone/>
            </a:pPr>
            <a:r>
              <a:rPr lang="fr-FR" baseline="0" dirty="0"/>
              <a:t>1 pour 1 carte je complète à minima avec un lecteur code 2D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758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fr-FR" baseline="0" dirty="0"/>
              <a:t>Les lecteurs PRIUM4 et KAP&amp;LINK2 ou une activation NFC est possible.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fr-FR" baseline="0" dirty="0"/>
              <a:t>Trop peu de 2/1 ou 3/1 (</a:t>
            </a:r>
            <a:r>
              <a:rPr lang="fr-FR" baseline="0" dirty="0" err="1"/>
              <a:t>Tenkoto</a:t>
            </a:r>
            <a:r>
              <a:rPr lang="fr-FR" baseline="0" dirty="0"/>
              <a:t> </a:t>
            </a:r>
            <a:r>
              <a:rPr lang="fr-FR" baseline="0" dirty="0" err="1"/>
              <a:t>Kimaldi</a:t>
            </a:r>
            <a:r>
              <a:rPr lang="fr-FR" baseline="0" dirty="0"/>
              <a:t>, Pax </a:t>
            </a:r>
            <a:r>
              <a:rPr lang="fr-FR" baseline="0" dirty="0" err="1"/>
              <a:t>Novelplay</a:t>
            </a:r>
            <a:r>
              <a:rPr lang="fr-FR" baseline="0" dirty="0"/>
              <a:t>, </a:t>
            </a:r>
            <a:r>
              <a:rPr lang="fr-FR" baseline="0" dirty="0" err="1"/>
              <a:t>Newland</a:t>
            </a:r>
            <a:r>
              <a:rPr lang="fr-FR" baseline="0" dirty="0"/>
              <a:t> …)</a:t>
            </a:r>
            <a:endParaRPr lang="fr-FR" dirty="0"/>
          </a:p>
          <a:p>
            <a:pPr>
              <a:buNone/>
            </a:pPr>
            <a:r>
              <a:rPr lang="fr-FR" dirty="0"/>
              <a:t>Le DC300</a:t>
            </a:r>
            <a:r>
              <a:rPr lang="fr-FR" baseline="0" dirty="0"/>
              <a:t> et le PAX présentent les 3 modes de lecture NFC Cartes et QR code sur 1 seul et même lecteur. </a:t>
            </a:r>
          </a:p>
          <a:p>
            <a:pPr>
              <a:buNone/>
            </a:pPr>
            <a:r>
              <a:rPr lang="fr-FR" baseline="0" dirty="0"/>
              <a:t>Toutes les variantes d’équipements sont possibles :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3 en 1 mais avec un lecteur natif PC/SC pour la CPS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2 en 1 je complète en fonction du lecteur acquis :</a:t>
            </a:r>
          </a:p>
          <a:p>
            <a:pPr marL="0" indent="0">
              <a:buFontTx/>
              <a:buNone/>
            </a:pPr>
            <a:r>
              <a:rPr lang="fr-FR" baseline="0" dirty="0"/>
              <a:t>                        - NFC/QR, je garde mon lecteur homologué ou j’achète un PCSC natif bi fentes</a:t>
            </a:r>
          </a:p>
          <a:p>
            <a:pPr marL="0" indent="0">
              <a:buFontTx/>
              <a:buNone/>
            </a:pPr>
            <a:r>
              <a:rPr lang="fr-FR" baseline="0" dirty="0"/>
              <a:t>	- NFC/PCSC, j’achète un lecteur code 2D</a:t>
            </a:r>
          </a:p>
          <a:p>
            <a:pPr marL="0" indent="0">
              <a:buFontTx/>
              <a:buNone/>
            </a:pPr>
            <a:r>
              <a:rPr lang="fr-FR" baseline="0" dirty="0"/>
              <a:t>1 pour 1 NFC je complète à minima avec un lecteur code 2D et je garde mon lecteur homologué ou mon lecteur natif bi fentes</a:t>
            </a:r>
          </a:p>
          <a:p>
            <a:pPr marL="0" indent="0">
              <a:buFontTx/>
              <a:buNone/>
            </a:pPr>
            <a:r>
              <a:rPr lang="fr-FR" baseline="0" dirty="0"/>
              <a:t>1 pour 1 carte je complète à minima avec un lecteur code 2D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0337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fr-FR" baseline="0" dirty="0"/>
              <a:t>Les lecteurs PRIUM4 et KAP&amp;LINK2 ou une activation NFC est possible.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fr-FR" baseline="0" dirty="0"/>
              <a:t>Trop peu de 2/1 ou 3/1 (</a:t>
            </a:r>
            <a:r>
              <a:rPr lang="fr-FR" baseline="0" dirty="0" err="1"/>
              <a:t>Tenkoto</a:t>
            </a:r>
            <a:r>
              <a:rPr lang="fr-FR" baseline="0" dirty="0"/>
              <a:t> </a:t>
            </a:r>
            <a:r>
              <a:rPr lang="fr-FR" baseline="0" dirty="0" err="1"/>
              <a:t>Kimaldi</a:t>
            </a:r>
            <a:r>
              <a:rPr lang="fr-FR" baseline="0" dirty="0"/>
              <a:t>, Pax </a:t>
            </a:r>
            <a:r>
              <a:rPr lang="fr-FR" baseline="0" dirty="0" err="1"/>
              <a:t>Novelplay</a:t>
            </a:r>
            <a:r>
              <a:rPr lang="fr-FR" baseline="0" dirty="0"/>
              <a:t>, </a:t>
            </a:r>
            <a:r>
              <a:rPr lang="fr-FR" baseline="0" dirty="0" err="1"/>
              <a:t>Newland</a:t>
            </a:r>
            <a:r>
              <a:rPr lang="fr-FR" baseline="0" dirty="0"/>
              <a:t> …)</a:t>
            </a:r>
            <a:endParaRPr lang="fr-FR" dirty="0"/>
          </a:p>
          <a:p>
            <a:pPr>
              <a:buNone/>
            </a:pPr>
            <a:r>
              <a:rPr lang="fr-FR" dirty="0"/>
              <a:t>Le DC300</a:t>
            </a:r>
            <a:r>
              <a:rPr lang="fr-FR" baseline="0" dirty="0"/>
              <a:t> et le PAX présentent les 3 modes de lecture NFC Cartes et QR code sur 1 seul et même lecteur. </a:t>
            </a:r>
          </a:p>
          <a:p>
            <a:pPr>
              <a:buNone/>
            </a:pPr>
            <a:r>
              <a:rPr lang="fr-FR" baseline="0" dirty="0"/>
              <a:t>Toutes les variantes d’équipements sont possibles :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3 en 1 mais avec un lecteur natif PC/SC pour la CPS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2 en 1 je complète en fonction du lecteur acquis :</a:t>
            </a:r>
          </a:p>
          <a:p>
            <a:pPr marL="0" indent="0">
              <a:buFontTx/>
              <a:buNone/>
            </a:pPr>
            <a:r>
              <a:rPr lang="fr-FR" baseline="0" dirty="0"/>
              <a:t>                        - NFC/QR, je garde mon lecteur homologué ou j’achète un PCSC natif bi fentes</a:t>
            </a:r>
          </a:p>
          <a:p>
            <a:pPr marL="0" indent="0">
              <a:buFontTx/>
              <a:buNone/>
            </a:pPr>
            <a:r>
              <a:rPr lang="fr-FR" baseline="0" dirty="0"/>
              <a:t>	- NFC/PCSC, j’achète un lecteur code 2D</a:t>
            </a:r>
          </a:p>
          <a:p>
            <a:pPr marL="0" indent="0">
              <a:buFontTx/>
              <a:buNone/>
            </a:pPr>
            <a:r>
              <a:rPr lang="fr-FR" baseline="0" dirty="0"/>
              <a:t>1 pour 1 NFC je complète à minima avec un lecteur code 2D et je garde mon lecteur homologué ou mon lecteur natif bi fentes</a:t>
            </a:r>
          </a:p>
          <a:p>
            <a:pPr marL="0" indent="0">
              <a:buFontTx/>
              <a:buNone/>
            </a:pPr>
            <a:r>
              <a:rPr lang="fr-FR" baseline="0" dirty="0"/>
              <a:t>1 pour 1 carte je complète à minima avec un lecteur code 2D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ge d'accueil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" y="0"/>
            <a:ext cx="18199084" cy="10287000"/>
          </a:xfrm>
          <a:prstGeom prst="rect">
            <a:avLst/>
          </a:prstGeom>
          <a:solidFill>
            <a:srgbClr val="0066AC">
              <a:alpha val="0"/>
            </a:srgbClr>
          </a:solidFill>
        </p:spPr>
      </p:pic>
      <p:sp>
        <p:nvSpPr>
          <p:cNvPr id="8" name="Shape 78"/>
          <p:cNvSpPr txBox="1">
            <a:spLocks noGrp="1"/>
          </p:cNvSpPr>
          <p:nvPr>
            <p:ph type="title"/>
          </p:nvPr>
        </p:nvSpPr>
        <p:spPr>
          <a:xfrm>
            <a:off x="517237" y="2788767"/>
            <a:ext cx="17235054" cy="2904742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buSzPts val="2000"/>
              <a:buNone/>
              <a:defRPr sz="80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" name="Shape 40"/>
          <p:cNvSpPr txBox="1">
            <a:spLocks/>
          </p:cNvSpPr>
          <p:nvPr/>
        </p:nvSpPr>
        <p:spPr>
          <a:xfrm>
            <a:off x="1958109" y="8335612"/>
            <a:ext cx="14371782" cy="1569600"/>
          </a:xfrm>
          <a:prstGeom prst="rect">
            <a:avLst/>
          </a:prstGeom>
        </p:spPr>
        <p:txBody>
          <a:bodyPr wrap="square" lIns="182850" tIns="182850" rIns="182850" bIns="18285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tabLst/>
              <a:defRPr sz="2000" b="0" i="0" u="none" strike="noStrike" cap="none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72072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defRPr sz="2000" b="0" i="0" u="none" strike="noStrike" cap="none" baseline="0">
                <a:solidFill>
                  <a:srgbClr val="FF98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Courier New" panose="02070309020205020404" pitchFamily="49" charset="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9pPr>
          </a:lstStyle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0"/>
          <p:cNvSpPr txBox="1">
            <a:spLocks noGrp="1"/>
          </p:cNvSpPr>
          <p:nvPr>
            <p:ph type="subTitle" idx="1"/>
          </p:nvPr>
        </p:nvSpPr>
        <p:spPr>
          <a:xfrm>
            <a:off x="517238" y="6229760"/>
            <a:ext cx="17235052" cy="1569600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 wrap="square"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dirty="0"/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>
            <a:off x="1248062" y="8335613"/>
            <a:ext cx="15773400" cy="1078346"/>
          </a:xfrm>
          <a:prstGeom prst="rect">
            <a:avLst/>
          </a:prstGeom>
        </p:spPr>
        <p:txBody>
          <a:bodyPr wrap="square" lIns="182850" tIns="182850" rIns="182850" bIns="18285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tabLst/>
              <a:defRPr sz="24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defRPr sz="20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Courier New" panose="02070309020205020404" pitchFamily="49" charset="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9pPr>
          </a:lstStyle>
          <a:p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958106" y="8608298"/>
            <a:ext cx="14371784" cy="1232168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Shape 40"/>
          <p:cNvSpPr txBox="1">
            <a:spLocks/>
          </p:cNvSpPr>
          <p:nvPr/>
        </p:nvSpPr>
        <p:spPr>
          <a:xfrm>
            <a:off x="1958109" y="8335612"/>
            <a:ext cx="14371782" cy="1569600"/>
          </a:xfrm>
          <a:prstGeom prst="rect">
            <a:avLst/>
          </a:prstGeom>
        </p:spPr>
        <p:txBody>
          <a:bodyPr wrap="square" lIns="182850" tIns="182850" rIns="182850" bIns="18285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tabLst/>
              <a:defRPr sz="2000" b="0" i="0" u="none" strike="noStrike" cap="none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72072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defRPr sz="2000" b="0" i="0" u="none" strike="noStrike" cap="none" baseline="0">
                <a:solidFill>
                  <a:srgbClr val="FF98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Courier New" panose="02070309020205020404" pitchFamily="49" charset="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9pPr>
          </a:lstStyle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1248062" y="8335613"/>
            <a:ext cx="15773400" cy="1078346"/>
          </a:xfrm>
          <a:prstGeom prst="rect">
            <a:avLst/>
          </a:prstGeom>
        </p:spPr>
        <p:txBody>
          <a:bodyPr wrap="square" lIns="182850" tIns="182850" rIns="182850" bIns="18285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tabLst/>
              <a:defRPr sz="24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defRPr sz="20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Courier New" panose="02070309020205020404" pitchFamily="49" charset="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9pPr>
          </a:lstStyle>
          <a:p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40"/>
          <p:cNvSpPr txBox="1">
            <a:spLocks/>
          </p:cNvSpPr>
          <p:nvPr/>
        </p:nvSpPr>
        <p:spPr>
          <a:xfrm>
            <a:off x="1958109" y="8335612"/>
            <a:ext cx="14371782" cy="1569600"/>
          </a:xfrm>
          <a:prstGeom prst="rect">
            <a:avLst/>
          </a:prstGeom>
        </p:spPr>
        <p:txBody>
          <a:bodyPr wrap="square" lIns="182850" tIns="182850" rIns="182850" bIns="18285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tabLst/>
              <a:defRPr sz="2000" b="0" i="0" u="none" strike="noStrike" cap="none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72072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defRPr sz="2000" b="0" i="0" u="none" strike="noStrike" cap="none" baseline="0">
                <a:solidFill>
                  <a:srgbClr val="FF98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Courier New" panose="02070309020205020404" pitchFamily="49" charset="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9pPr>
          </a:lstStyle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1248062" y="8335613"/>
            <a:ext cx="15773400" cy="1078346"/>
          </a:xfrm>
          <a:prstGeom prst="rect">
            <a:avLst/>
          </a:prstGeom>
        </p:spPr>
        <p:txBody>
          <a:bodyPr wrap="square" lIns="182850" tIns="182850" rIns="182850" bIns="18285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tabLst/>
              <a:defRPr sz="24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defRPr sz="20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Courier New" panose="02070309020205020404" pitchFamily="49" charset="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9pPr>
          </a:lstStyle>
          <a:p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" y="0"/>
            <a:ext cx="18199084" cy="10287000"/>
          </a:xfrm>
          <a:prstGeom prst="rect">
            <a:avLst/>
          </a:prstGeom>
        </p:spPr>
      </p:pic>
      <p:sp>
        <p:nvSpPr>
          <p:cNvPr id="17" name="Shape 40"/>
          <p:cNvSpPr txBox="1">
            <a:spLocks/>
          </p:cNvSpPr>
          <p:nvPr userDrawn="1"/>
        </p:nvSpPr>
        <p:spPr>
          <a:xfrm>
            <a:off x="1958109" y="8335612"/>
            <a:ext cx="14371782" cy="1569600"/>
          </a:xfrm>
          <a:prstGeom prst="rect">
            <a:avLst/>
          </a:prstGeom>
        </p:spPr>
        <p:txBody>
          <a:bodyPr wrap="square" lIns="182850" tIns="182850" rIns="182850" bIns="18285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tabLst/>
              <a:defRPr sz="2000" b="0" i="0" u="none" strike="noStrike" cap="none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72072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defRPr sz="2000" b="0" i="0" u="none" strike="noStrike" cap="none" baseline="0">
                <a:solidFill>
                  <a:srgbClr val="FF98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Courier New" panose="02070309020205020404" pitchFamily="49" charset="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 b="0" i="0" u="none" strike="noStrike" cap="none">
                <a:solidFill>
                  <a:srgbClr val="FF98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9pPr>
          </a:lstStyle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2"/>
          <p:cNvSpPr txBox="1">
            <a:spLocks/>
          </p:cNvSpPr>
          <p:nvPr userDrawn="1"/>
        </p:nvSpPr>
        <p:spPr>
          <a:xfrm>
            <a:off x="1248062" y="8335613"/>
            <a:ext cx="15773400" cy="1078346"/>
          </a:xfrm>
          <a:prstGeom prst="rect">
            <a:avLst/>
          </a:prstGeom>
        </p:spPr>
        <p:txBody>
          <a:bodyPr wrap="square" lIns="182850" tIns="182850" rIns="182850" bIns="18285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tabLst/>
              <a:defRPr sz="24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Arial" panose="020B0604020202020204" pitchFamily="34" charset="0"/>
              <a:buNone/>
              <a:defRPr sz="20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Font typeface="Courier New" panose="02070309020205020404" pitchFamily="49" charset="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1600" b="0" i="0" u="none" strike="noStrike" cap="none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9pPr>
          </a:lstStyle>
          <a:p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3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19255678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28508430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16276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A28011-C0C0-F648-8291-02F48A1D5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128" y="-74142"/>
            <a:ext cx="11381907" cy="3456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0802" y="3283302"/>
            <a:ext cx="16767000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3"/>
            <a:ext cx="10260000" cy="6236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49230" y="9558000"/>
            <a:ext cx="2700000" cy="432000"/>
          </a:xfrm>
        </p:spPr>
        <p:txBody>
          <a:bodyPr/>
          <a:lstStyle/>
          <a:p>
            <a:fld id="{7A90C9BA-8212-E643-99E2-71E2B6F6098A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8943584" y="8999759"/>
            <a:ext cx="8533356" cy="48639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007425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59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27342" y="9002072"/>
            <a:ext cx="8533356" cy="486395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4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16652D-7AC7-B847-9586-4DBCD1C31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128" y="-74142"/>
            <a:ext cx="11381907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280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8943584" y="9020861"/>
            <a:ext cx="8533356" cy="486395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4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69554B-24A3-6E4A-BF99-164EAC008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128" y="-74142"/>
            <a:ext cx="11381907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576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0802" y="3283302"/>
            <a:ext cx="16767000" cy="6237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3"/>
            <a:ext cx="10260000" cy="6236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04/07/2025</a:t>
            </a:fld>
            <a:endParaRPr lang="fr-FR" dirty="0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A1EADFE3-19F3-A24F-BA85-F0DD746D121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760202" y="505325"/>
            <a:ext cx="11078873" cy="252663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>
                <a:solidFill>
                  <a:schemeClr val="accent4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8943584" y="8999759"/>
            <a:ext cx="8533356" cy="48639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985292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04/07/2025</a:t>
            </a:fld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760202" y="505325"/>
            <a:ext cx="11078873" cy="252663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>
                <a:solidFill>
                  <a:schemeClr val="accent4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59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13078" y="9002072"/>
            <a:ext cx="9636735" cy="49362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191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04/07/2025</a:t>
            </a:fld>
            <a:endParaRPr lang="fr-FR" dirty="0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859698BC-337F-3746-A8D1-B5CB5222645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760202" y="505325"/>
            <a:ext cx="11078873" cy="252663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>
                <a:solidFill>
                  <a:schemeClr val="accent4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945" y="8919177"/>
            <a:ext cx="10028097" cy="5343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5953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24355"/>
            <a:ext cx="16780214" cy="8110413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903058"/>
            <a:ext cx="1620000" cy="8290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388097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66136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2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10191596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77313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2316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03312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764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6179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3156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58673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231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3818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076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27264850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9964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7240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09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088237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4353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79336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773105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880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5"/>
            <a:ext cx="7830000" cy="57245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9123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5"/>
            <a:ext cx="7830000" cy="57245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693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3158742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5"/>
            <a:ext cx="7830000" cy="57245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3651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5"/>
            <a:ext cx="7830000" cy="57245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7120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5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5196734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1140051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1375413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095027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5900637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6113302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8433624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8141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13349417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557170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684335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4929206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90952" y="2156792"/>
            <a:ext cx="75899" cy="201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74020" y="2157413"/>
            <a:ext cx="10734675" cy="2014538"/>
          </a:xfrm>
          <a:prstGeom prst="rect">
            <a:avLst/>
          </a:prstGeom>
        </p:spPr>
        <p:txBody>
          <a:bodyPr/>
          <a:lstStyle>
            <a:lvl1pPr>
              <a:defRPr sz="54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74020" y="5620935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88512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503004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7486848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435" y="3905250"/>
            <a:ext cx="13238489" cy="51244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2E6-4D9D-42E9-B849-2FB7AAFA31E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624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78"/>
          <p:cNvSpPr txBox="1">
            <a:spLocks noGrp="1"/>
          </p:cNvSpPr>
          <p:nvPr>
            <p:ph type="title"/>
          </p:nvPr>
        </p:nvSpPr>
        <p:spPr>
          <a:xfrm>
            <a:off x="1055900" y="336713"/>
            <a:ext cx="16764269" cy="153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000"/>
              <a:buNone/>
              <a:defRPr sz="480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254894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055900" y="2253433"/>
            <a:ext cx="16764269" cy="7497101"/>
          </a:xfrm>
        </p:spPr>
        <p:txBody>
          <a:bodyPr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8316696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0802" y="3283302"/>
            <a:ext cx="16767000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3" y="3283304"/>
            <a:ext cx="16789611" cy="6236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49230" y="9558000"/>
            <a:ext cx="2700000" cy="432000"/>
          </a:xfrm>
        </p:spPr>
        <p:txBody>
          <a:bodyPr/>
          <a:lstStyle/>
          <a:p>
            <a:fld id="{7A90C9BA-8212-E643-99E2-71E2B6F6098A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779" y="754698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83682" y="8915352"/>
            <a:ext cx="10914362" cy="5803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217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13904949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2514582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6984783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7952543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94618995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5051111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7940015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11643192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4224822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6579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9762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4798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87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27574509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2350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8155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6903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403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24356"/>
            <a:ext cx="16780214" cy="8110413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903058"/>
            <a:ext cx="1620000" cy="8290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388097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8163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rgbClr val="0084B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9685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rgbClr val="00897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567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5729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rgbClr val="E04F39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267679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rgbClr val="E11A8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079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4673293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chemeClr val="accent5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51759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chemeClr val="accent6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38257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593204" y="9344471"/>
            <a:ext cx="1080000" cy="43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442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80347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2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2547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83302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9698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91035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2037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97161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83302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643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02590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97855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7156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2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9663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37725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9812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81308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37041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288076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7073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024547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6906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3601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814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49" y="734279"/>
            <a:ext cx="16794000" cy="1672226"/>
          </a:xfrm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103509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667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49" y="734279"/>
            <a:ext cx="16794000" cy="1672226"/>
          </a:xfrm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193664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645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58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10791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4930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60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sp>
        <p:nvSpPr>
          <p:cNvPr id="16" name="Shape 78"/>
          <p:cNvSpPr txBox="1">
            <a:spLocks noGrp="1"/>
          </p:cNvSpPr>
          <p:nvPr>
            <p:ph type="title"/>
          </p:nvPr>
        </p:nvSpPr>
        <p:spPr>
          <a:xfrm>
            <a:off x="1055900" y="336712"/>
            <a:ext cx="16764268" cy="153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000"/>
              <a:buNone/>
              <a:defRPr sz="480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sp>
        <p:nvSpPr>
          <p:cNvPr id="33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257521" y="2477088"/>
            <a:ext cx="7774782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F6A8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34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258301" y="3737355"/>
            <a:ext cx="7774782" cy="552688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55901" y="2473864"/>
            <a:ext cx="7774782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009BA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3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1055901" y="3748843"/>
            <a:ext cx="7774782" cy="552688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168" y="9301336"/>
            <a:ext cx="253061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00104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9915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7339849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138066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245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08751986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958557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88826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78088983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8684011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41771910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48123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05156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3061084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415195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17366411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4335970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lang="fr-FR" sz="21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6640188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76653447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66073839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4955978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8857497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988815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03247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67746063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697710"/>
            <a:ext cx="2058515" cy="8086725"/>
          </a:xfrm>
          <a:solidFill>
            <a:srgbClr val="0084B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27497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697710"/>
            <a:ext cx="2058515" cy="8086725"/>
          </a:xfrm>
          <a:solidFill>
            <a:srgbClr val="00897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97530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716760"/>
            <a:ext cx="2058515" cy="8086725"/>
          </a:xfrm>
          <a:solidFill>
            <a:schemeClr val="accent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94427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697710"/>
            <a:ext cx="2058515" cy="8086725"/>
          </a:xfrm>
          <a:solidFill>
            <a:srgbClr val="E04F39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62015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697710"/>
            <a:ext cx="2058515" cy="8086725"/>
          </a:xfrm>
          <a:solidFill>
            <a:srgbClr val="E11A81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9881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697710"/>
            <a:ext cx="2058515" cy="8086725"/>
          </a:xfrm>
          <a:solidFill>
            <a:schemeClr val="accent5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4931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716760"/>
            <a:ext cx="2058515" cy="8086725"/>
          </a:xfrm>
          <a:solidFill>
            <a:schemeClr val="accent6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72693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2495550" y="1733550"/>
            <a:ext cx="11449050" cy="5467350"/>
          </a:xfrm>
        </p:spPr>
        <p:txBody>
          <a:bodyPr>
            <a:normAutofit/>
          </a:bodyPr>
          <a:lstStyle>
            <a:lvl1pPr>
              <a:defRPr lang="fr-FR" sz="5700" b="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827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6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9358" y="2720032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37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09342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2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6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247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6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513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6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868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6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5944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927989" y="1736093"/>
            <a:ext cx="11449050" cy="5467350"/>
          </a:xfrm>
        </p:spPr>
        <p:txBody>
          <a:bodyPr anchor="ctr" anchorCtr="0">
            <a:normAutofit/>
          </a:bodyPr>
          <a:lstStyle>
            <a:lvl1pPr algn="l">
              <a:defRPr lang="fr-FR" sz="57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0519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927989" y="1736093"/>
            <a:ext cx="11449050" cy="5467350"/>
          </a:xfrm>
        </p:spPr>
        <p:txBody>
          <a:bodyPr anchor="ctr" anchorCtr="0">
            <a:normAutofit/>
          </a:bodyPr>
          <a:lstStyle>
            <a:lvl1pPr algn="l">
              <a:defRPr lang="fr-FR" sz="57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3607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90954" y="2156794"/>
            <a:ext cx="75899" cy="201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74021" y="2157415"/>
            <a:ext cx="10734675" cy="2014538"/>
          </a:xfrm>
          <a:prstGeom prst="rect">
            <a:avLst/>
          </a:prstGeom>
        </p:spPr>
        <p:txBody>
          <a:bodyPr/>
          <a:lstStyle>
            <a:lvl1pPr>
              <a:defRPr sz="54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74022" y="5620935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88514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503006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4088822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74751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0802" y="3283302"/>
            <a:ext cx="16767000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3" y="3283304"/>
            <a:ext cx="16789611" cy="6236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49230" y="9558000"/>
            <a:ext cx="2700000" cy="432000"/>
          </a:xfrm>
        </p:spPr>
        <p:txBody>
          <a:bodyPr/>
          <a:lstStyle/>
          <a:p>
            <a:fld id="{7A90C9BA-8212-E643-99E2-71E2B6F6098A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779" y="754698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83682" y="8915352"/>
            <a:ext cx="10914362" cy="5803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031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1975971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39992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98664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A28011-C0C0-F648-8291-02F48A1D5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128" y="-74142"/>
            <a:ext cx="11381907" cy="3456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0802" y="3283302"/>
            <a:ext cx="16767000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10260000" cy="6236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49230" y="9558000"/>
            <a:ext cx="2700000" cy="432000"/>
          </a:xfrm>
        </p:spPr>
        <p:txBody>
          <a:bodyPr/>
          <a:lstStyle/>
          <a:p>
            <a:fld id="{7A90C9BA-8212-E643-99E2-71E2B6F6098A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8943584" y="8999761"/>
            <a:ext cx="8533356" cy="48639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182155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251560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27342" y="9002074"/>
            <a:ext cx="8533356" cy="486395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4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16652D-7AC7-B847-9586-4DBCD1C31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128" y="-74142"/>
            <a:ext cx="11381907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603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8943584" y="9020863"/>
            <a:ext cx="8533356" cy="486395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4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69554B-24A3-6E4A-BF99-164EAC008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128" y="-74142"/>
            <a:ext cx="11381907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3103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0802" y="3283302"/>
            <a:ext cx="16767000" cy="6237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10260000" cy="6236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04/07/2025</a:t>
            </a:fld>
            <a:endParaRPr lang="fr-FR" dirty="0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A1EADFE3-19F3-A24F-BA85-F0DD746D121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760204" y="505327"/>
            <a:ext cx="11078873" cy="252663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>
                <a:solidFill>
                  <a:schemeClr val="accent4"/>
                </a:solidFill>
              </a:defRPr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8943584" y="8999761"/>
            <a:ext cx="8533356" cy="48639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875261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04/07/2025</a:t>
            </a:fld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760204" y="505327"/>
            <a:ext cx="11078873" cy="252663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>
                <a:solidFill>
                  <a:schemeClr val="accent4"/>
                </a:solidFill>
              </a:defRPr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251560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913079" y="9002072"/>
            <a:ext cx="9636735" cy="49362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76365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04/07/2025</a:t>
            </a:fld>
            <a:endParaRPr lang="fr-FR" dirty="0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859698BC-337F-3746-A8D1-B5CB5222645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760204" y="505327"/>
            <a:ext cx="11078873" cy="252663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>
                <a:solidFill>
                  <a:schemeClr val="accent4"/>
                </a:solidFill>
              </a:defRPr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 dirty="0"/>
              <a:t>Logo Organisme</a:t>
            </a:r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69946" y="8919177"/>
            <a:ext cx="10028097" cy="53431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64611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24356"/>
            <a:ext cx="16780214" cy="8110413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903058"/>
            <a:ext cx="1620000" cy="8290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388097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17260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63418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1713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785860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30923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208304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88734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18168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45682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77527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00402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7466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09569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978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24355"/>
            <a:ext cx="16780214" cy="8110413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903058"/>
            <a:ext cx="1620000" cy="8290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388097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01655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089996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195769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27186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882985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770616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630874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794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55108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173820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62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rgbClr val="0084B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70115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256226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77146571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7328078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24481474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40345838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83770986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81591708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77299846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44895981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970983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rgbClr val="00897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97413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07859774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570445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90954" y="2156794"/>
            <a:ext cx="75899" cy="201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74021" y="2157415"/>
            <a:ext cx="10734675" cy="2014538"/>
          </a:xfrm>
          <a:prstGeom prst="rect">
            <a:avLst/>
          </a:prstGeom>
        </p:spPr>
        <p:txBody>
          <a:bodyPr/>
          <a:lstStyle>
            <a:lvl1pPr>
              <a:defRPr sz="54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74022" y="5620935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88514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503006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03110218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436" y="3905250"/>
            <a:ext cx="13238489" cy="51244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2E6-4D9D-42E9-B849-2FB7AAFA31E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0973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78"/>
          <p:cNvSpPr txBox="1">
            <a:spLocks noGrp="1"/>
          </p:cNvSpPr>
          <p:nvPr>
            <p:ph type="title"/>
          </p:nvPr>
        </p:nvSpPr>
        <p:spPr>
          <a:xfrm>
            <a:off x="1055902" y="336713"/>
            <a:ext cx="16764269" cy="153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000"/>
              <a:buNone/>
              <a:defRPr sz="480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741732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055902" y="2253434"/>
            <a:ext cx="16764269" cy="7497101"/>
          </a:xfrm>
        </p:spPr>
        <p:txBody>
          <a:bodyPr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3252293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0802" y="3283302"/>
            <a:ext cx="16767000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3"/>
            <a:ext cx="16789611" cy="6236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49230" y="9558000"/>
            <a:ext cx="2700000" cy="432000"/>
          </a:xfrm>
        </p:spPr>
        <p:txBody>
          <a:bodyPr/>
          <a:lstStyle/>
          <a:p>
            <a:fld id="{7A90C9BA-8212-E643-99E2-71E2B6F6098A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778" y="7546981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83681" y="8915352"/>
            <a:ext cx="10914362" cy="5803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959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53783058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5828668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044410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54910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05922923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100202932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02728477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193229804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3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1" y="3283303"/>
            <a:ext cx="8895863" cy="6236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483681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3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412574442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877917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818235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54194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788361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4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sp>
        <p:nvSpPr>
          <p:cNvPr id="18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9257521" y="2477088"/>
            <a:ext cx="7774782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F6A8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19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258301" y="3737355"/>
            <a:ext cx="7774782" cy="552688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055901" y="2473864"/>
            <a:ext cx="7774782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F6A8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1055901" y="3748843"/>
            <a:ext cx="7774782" cy="552688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2" name="Shape 78"/>
          <p:cNvSpPr txBox="1">
            <a:spLocks noGrp="1"/>
          </p:cNvSpPr>
          <p:nvPr>
            <p:ph type="title"/>
          </p:nvPr>
        </p:nvSpPr>
        <p:spPr>
          <a:xfrm>
            <a:off x="1055900" y="336712"/>
            <a:ext cx="16764268" cy="153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000"/>
              <a:buNone/>
              <a:defRPr sz="480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2255912" y="9750533"/>
            <a:ext cx="2227004" cy="276999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PAGE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168" y="9301336"/>
            <a:ext cx="253061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84142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rgbClr val="E04F39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75405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887142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89956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805297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24355"/>
            <a:ext cx="16780214" cy="8110413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903058"/>
            <a:ext cx="1620000" cy="8290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388097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683522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rgbClr val="0084B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17295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rgbClr val="00897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40253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78789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rgbClr val="E04F39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067542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rgbClr val="E11A8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21074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chemeClr val="accent5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3507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rgbClr val="E11A8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201808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chemeClr val="accent6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04920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593204" y="9344471"/>
            <a:ext cx="1080000" cy="43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65908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156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1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11888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83301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45068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1260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76385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78273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83301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92097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85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chemeClr val="accent5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320126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715219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1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24658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43525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919461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57593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104885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8679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759337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16059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716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3" y="745457"/>
            <a:ext cx="16780214" cy="8110413"/>
          </a:xfrm>
          <a:prstGeom prst="rect">
            <a:avLst/>
          </a:prstGeom>
          <a:solidFill>
            <a:schemeClr val="accent6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69926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49" y="734278"/>
            <a:ext cx="16794000" cy="1672226"/>
          </a:xfrm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632411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47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49" y="734278"/>
            <a:ext cx="16794000" cy="1672226"/>
          </a:xfrm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03149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3475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78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5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41349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5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670251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5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4131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5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107882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5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615639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593204" y="9344471"/>
            <a:ext cx="1080000" cy="43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516943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5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334730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5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2706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5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269644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72384651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1741564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02904665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11266404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44640276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52936533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231835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97184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81964416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3647274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lang="fr-FR" sz="21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8860545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7033371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68907601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10910329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02446463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89858909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00419772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- Tit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697709"/>
            <a:ext cx="2058515" cy="8086725"/>
          </a:xfrm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069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1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59704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697709"/>
            <a:ext cx="2058515" cy="8086725"/>
          </a:xfrm>
          <a:solidFill>
            <a:srgbClr val="0084B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168764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697709"/>
            <a:ext cx="2058515" cy="8086725"/>
          </a:xfrm>
          <a:solidFill>
            <a:srgbClr val="00897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162318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716759"/>
            <a:ext cx="2058515" cy="8086725"/>
          </a:xfrm>
          <a:solidFill>
            <a:schemeClr val="accent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51422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697709"/>
            <a:ext cx="2058515" cy="8086725"/>
          </a:xfrm>
          <a:solidFill>
            <a:srgbClr val="E04F39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232085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697709"/>
            <a:ext cx="2058515" cy="8086725"/>
          </a:xfrm>
          <a:solidFill>
            <a:srgbClr val="E11A81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66214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697709"/>
            <a:ext cx="2058515" cy="8086725"/>
          </a:xfrm>
          <a:solidFill>
            <a:schemeClr val="accent5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218879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716759"/>
            <a:ext cx="2058515" cy="8086725"/>
          </a:xfrm>
          <a:solidFill>
            <a:schemeClr val="accent6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91015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2495550" y="1733550"/>
            <a:ext cx="11449050" cy="5467350"/>
          </a:xfrm>
        </p:spPr>
        <p:txBody>
          <a:bodyPr>
            <a:normAutofit/>
          </a:bodyPr>
          <a:lstStyle>
            <a:lvl1pPr>
              <a:defRPr lang="fr-FR" sz="5700" b="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1226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5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9358" y="2720030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501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1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5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6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83301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230812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5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1164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5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1341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5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8263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927989" y="1736093"/>
            <a:ext cx="11449050" cy="5467350"/>
          </a:xfrm>
        </p:spPr>
        <p:txBody>
          <a:bodyPr anchor="ctr" anchorCtr="0">
            <a:normAutofit/>
          </a:bodyPr>
          <a:lstStyle>
            <a:lvl1pPr algn="l">
              <a:defRPr lang="fr-FR" sz="57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4908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927989" y="1736093"/>
            <a:ext cx="11449050" cy="5467350"/>
          </a:xfrm>
        </p:spPr>
        <p:txBody>
          <a:bodyPr anchor="ctr" anchorCtr="0">
            <a:normAutofit/>
          </a:bodyPr>
          <a:lstStyle>
            <a:lvl1pPr algn="l">
              <a:defRPr lang="fr-FR" sz="57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0616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90952" y="2156792"/>
            <a:ext cx="75899" cy="201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74020" y="2157413"/>
            <a:ext cx="10734675" cy="2014538"/>
          </a:xfrm>
          <a:prstGeom prst="rect">
            <a:avLst/>
          </a:prstGeom>
        </p:spPr>
        <p:txBody>
          <a:bodyPr/>
          <a:lstStyle>
            <a:lvl1pPr>
              <a:defRPr sz="54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74020" y="5620935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88512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503004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08339646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435" y="3905250"/>
            <a:ext cx="13238489" cy="512445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2E6-4D9D-42E9-B849-2FB7AAFA31E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3994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0802" y="3283302"/>
            <a:ext cx="16767000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3" y="3283304"/>
            <a:ext cx="16789611" cy="6236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49230" y="9558000"/>
            <a:ext cx="2700000" cy="432000"/>
          </a:xfrm>
        </p:spPr>
        <p:txBody>
          <a:bodyPr/>
          <a:lstStyle/>
          <a:p>
            <a:fld id="{7A90C9BA-8212-E643-99E2-71E2B6F6098A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779" y="754698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83682" y="8915352"/>
            <a:ext cx="10914362" cy="5803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287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133922010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009247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90845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51616595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95610194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89591296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420834343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400598550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5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4"/>
            <a:ext cx="8895863" cy="6236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2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4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91037891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47641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38334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47542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484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017830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24556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60801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17930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781462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24356"/>
            <a:ext cx="16780214" cy="8110413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903058"/>
            <a:ext cx="1620000" cy="8290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388097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69465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rgbClr val="0084B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48797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rgbClr val="00897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04306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54940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rgbClr val="E04F39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583726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rgbClr val="E11A8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75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 sur 2 ligne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sp>
        <p:nvSpPr>
          <p:cNvPr id="2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055901" y="2473864"/>
            <a:ext cx="4477626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F6A8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29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1055901" y="3748843"/>
            <a:ext cx="4477626" cy="234715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7031827" y="2473864"/>
            <a:ext cx="4477626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F6A8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32" name="Espace réservé du contenu 5"/>
          <p:cNvSpPr>
            <a:spLocks noGrp="1"/>
          </p:cNvSpPr>
          <p:nvPr>
            <p:ph sz="quarter" idx="15"/>
          </p:nvPr>
        </p:nvSpPr>
        <p:spPr>
          <a:xfrm>
            <a:off x="7031827" y="3748843"/>
            <a:ext cx="4477626" cy="234715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3342543" y="2473864"/>
            <a:ext cx="4477626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F6A8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34" name="Espace réservé du contenu 5"/>
          <p:cNvSpPr>
            <a:spLocks noGrp="1"/>
          </p:cNvSpPr>
          <p:nvPr>
            <p:ph sz="quarter" idx="17"/>
          </p:nvPr>
        </p:nvSpPr>
        <p:spPr>
          <a:xfrm>
            <a:off x="13342543" y="3748843"/>
            <a:ext cx="4477626" cy="234715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18"/>
          </p:nvPr>
        </p:nvSpPr>
        <p:spPr>
          <a:xfrm>
            <a:off x="1055901" y="6142166"/>
            <a:ext cx="4477626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F6A8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39" name="Espace réservé du contenu 5"/>
          <p:cNvSpPr>
            <a:spLocks noGrp="1"/>
          </p:cNvSpPr>
          <p:nvPr>
            <p:ph sz="quarter" idx="19"/>
          </p:nvPr>
        </p:nvSpPr>
        <p:spPr>
          <a:xfrm>
            <a:off x="1055901" y="7417145"/>
            <a:ext cx="4477626" cy="234715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0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7031827" y="6142166"/>
            <a:ext cx="4477626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F6A8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41" name="Espace réservé du contenu 5"/>
          <p:cNvSpPr>
            <a:spLocks noGrp="1"/>
          </p:cNvSpPr>
          <p:nvPr>
            <p:ph sz="quarter" idx="21"/>
          </p:nvPr>
        </p:nvSpPr>
        <p:spPr>
          <a:xfrm>
            <a:off x="7031827" y="7417145"/>
            <a:ext cx="4477626" cy="234715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2" name="Espace réservé du texte 4"/>
          <p:cNvSpPr>
            <a:spLocks noGrp="1"/>
          </p:cNvSpPr>
          <p:nvPr>
            <p:ph type="body" sz="quarter" idx="22"/>
          </p:nvPr>
        </p:nvSpPr>
        <p:spPr>
          <a:xfrm>
            <a:off x="13342543" y="6142166"/>
            <a:ext cx="4477626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F6A8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43" name="Espace réservé du contenu 5"/>
          <p:cNvSpPr>
            <a:spLocks noGrp="1"/>
          </p:cNvSpPr>
          <p:nvPr>
            <p:ph sz="quarter" idx="23"/>
          </p:nvPr>
        </p:nvSpPr>
        <p:spPr>
          <a:xfrm>
            <a:off x="13342543" y="7417145"/>
            <a:ext cx="4477626" cy="234715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26" name="Shape 78"/>
          <p:cNvSpPr txBox="1">
            <a:spLocks noGrp="1"/>
          </p:cNvSpPr>
          <p:nvPr>
            <p:ph type="title"/>
          </p:nvPr>
        </p:nvSpPr>
        <p:spPr>
          <a:xfrm>
            <a:off x="1055900" y="336712"/>
            <a:ext cx="16764268" cy="153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2000"/>
              <a:buNone/>
              <a:defRPr sz="480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12255912" y="9750533"/>
            <a:ext cx="2227004" cy="276999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PAGE</a:t>
            </a:r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168" y="9301336"/>
            <a:ext cx="253061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41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377557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chemeClr val="accent5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07519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5" y="745458"/>
            <a:ext cx="16780214" cy="8110413"/>
          </a:xfrm>
          <a:prstGeom prst="rect">
            <a:avLst/>
          </a:prstGeom>
          <a:solidFill>
            <a:schemeClr val="accent6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413890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593204" y="9344471"/>
            <a:ext cx="1080000" cy="43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95317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8373034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2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78474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83302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6410014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58302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096125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05345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83302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9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2909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83301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57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689204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56473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65497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2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427821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82118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17556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09731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383747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marL="0" marR="0" lvl="0" indent="0" algn="l" defTabSz="137166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2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9789791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845872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415975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87206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8321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49" y="734279"/>
            <a:ext cx="16794000" cy="1672226"/>
          </a:xfrm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79649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35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49" y="734279"/>
            <a:ext cx="16794000" cy="1672226"/>
          </a:xfrm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665286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974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3" y="3131347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880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12618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54302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73099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6868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335633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81380735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5270908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1022355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1231109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64227496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53653989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83938761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86545467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71620364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671805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1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259977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039929150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97065728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7777092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lang="fr-FR" sz="21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41592260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19726672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786155734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8312677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05130603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038420708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5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5867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131696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697710"/>
            <a:ext cx="2058515" cy="8086725"/>
          </a:xfrm>
          <a:solidFill>
            <a:srgbClr val="0084B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11962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697710"/>
            <a:ext cx="2058515" cy="8086725"/>
          </a:xfrm>
          <a:solidFill>
            <a:srgbClr val="00897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614759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716760"/>
            <a:ext cx="2058515" cy="8086725"/>
          </a:xfrm>
          <a:solidFill>
            <a:schemeClr val="accent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036378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697710"/>
            <a:ext cx="2058515" cy="8086725"/>
          </a:xfrm>
          <a:solidFill>
            <a:srgbClr val="E04F39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72640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697710"/>
            <a:ext cx="2058515" cy="8086725"/>
          </a:xfrm>
          <a:solidFill>
            <a:srgbClr val="E11A81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39828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697710"/>
            <a:ext cx="2058515" cy="8086725"/>
          </a:xfrm>
          <a:solidFill>
            <a:schemeClr val="accent5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05824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2" y="716760"/>
            <a:ext cx="2058515" cy="8086725"/>
          </a:xfrm>
          <a:solidFill>
            <a:schemeClr val="accent6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0" y="697709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7592699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2495550" y="1733550"/>
            <a:ext cx="11449050" cy="5467350"/>
          </a:xfrm>
        </p:spPr>
        <p:txBody>
          <a:bodyPr>
            <a:normAutofit/>
          </a:bodyPr>
          <a:lstStyle>
            <a:lvl1pPr>
              <a:defRPr lang="fr-FR" sz="5700" b="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5634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6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9358" y="2720032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94256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2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6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93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759183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6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13386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6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10129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6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35" indent="0">
              <a:buNone/>
              <a:defRPr sz="3000" b="1"/>
            </a:lvl2pPr>
            <a:lvl3pPr marL="1371669" indent="0">
              <a:buNone/>
              <a:defRPr sz="2700" b="1"/>
            </a:lvl3pPr>
            <a:lvl4pPr marL="2057504" indent="0">
              <a:buNone/>
              <a:defRPr sz="2400" b="1"/>
            </a:lvl4pPr>
            <a:lvl5pPr marL="2743337" indent="0">
              <a:buNone/>
              <a:defRPr sz="2400" b="1"/>
            </a:lvl5pPr>
            <a:lvl6pPr marL="3429171" indent="0">
              <a:buNone/>
              <a:defRPr sz="2400" b="1"/>
            </a:lvl6pPr>
            <a:lvl7pPr marL="4115006" indent="0">
              <a:buNone/>
              <a:defRPr sz="2400" b="1"/>
            </a:lvl7pPr>
            <a:lvl8pPr marL="4800840" indent="0">
              <a:buNone/>
              <a:defRPr sz="2400" b="1"/>
            </a:lvl8pPr>
            <a:lvl9pPr marL="5486675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18368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927989" y="1736093"/>
            <a:ext cx="11449050" cy="5467350"/>
          </a:xfrm>
        </p:spPr>
        <p:txBody>
          <a:bodyPr anchor="ctr" anchorCtr="0">
            <a:normAutofit/>
          </a:bodyPr>
          <a:lstStyle>
            <a:lvl1pPr algn="l">
              <a:defRPr lang="fr-FR" sz="57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212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927989" y="1736093"/>
            <a:ext cx="11449050" cy="5467350"/>
          </a:xfrm>
        </p:spPr>
        <p:txBody>
          <a:bodyPr anchor="ctr" anchorCtr="0">
            <a:normAutofit/>
          </a:bodyPr>
          <a:lstStyle>
            <a:lvl1pPr algn="l">
              <a:defRPr lang="fr-FR" sz="57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9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30299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2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90954" y="2156794"/>
            <a:ext cx="75899" cy="201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74021" y="2157415"/>
            <a:ext cx="10734675" cy="2014538"/>
          </a:xfrm>
          <a:prstGeom prst="rect">
            <a:avLst/>
          </a:prstGeom>
        </p:spPr>
        <p:txBody>
          <a:bodyPr/>
          <a:lstStyle>
            <a:lvl1pPr>
              <a:defRPr sz="54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74022" y="5620935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88514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503006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11718090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4"/>
            <a:ext cx="16767600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9" y="7251560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5" y="8957557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197269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0802" y="3283302"/>
            <a:ext cx="16767000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3" y="3283306"/>
            <a:ext cx="16789611" cy="6236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49230" y="9558000"/>
            <a:ext cx="2700000" cy="432000"/>
          </a:xfrm>
        </p:spPr>
        <p:txBody>
          <a:bodyPr/>
          <a:lstStyle/>
          <a:p>
            <a:fld id="{7A90C9BA-8212-E643-99E2-71E2B6F6098A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781" y="7546984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83684" y="8915352"/>
            <a:ext cx="10914362" cy="5803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1455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6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4" y="3283306"/>
            <a:ext cx="8895863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4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5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2448338223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6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4" y="3283306"/>
            <a:ext cx="8895863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4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5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017684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8610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6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4" y="3283306"/>
            <a:ext cx="8895863" cy="6236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4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5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117620744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6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4" y="3283306"/>
            <a:ext cx="8895863" cy="6236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4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5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2562927207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6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4" y="3283306"/>
            <a:ext cx="8895863" cy="6236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4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5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299492981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6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4" y="3283306"/>
            <a:ext cx="8895863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4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5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2878013565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6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4" y="3283306"/>
            <a:ext cx="8895863" cy="6236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4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5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238894718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 + Photo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56066" y="3283302"/>
            <a:ext cx="7871738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69" indent="0">
              <a:buNone/>
              <a:defRPr sz="4200"/>
            </a:lvl2pPr>
            <a:lvl3pPr marL="1371738" indent="0">
              <a:buNone/>
              <a:defRPr sz="3600"/>
            </a:lvl3pPr>
            <a:lvl4pPr marL="2057607" indent="0">
              <a:buNone/>
              <a:defRPr sz="3000"/>
            </a:lvl4pPr>
            <a:lvl5pPr marL="2743475" indent="0">
              <a:buNone/>
              <a:defRPr sz="3000"/>
            </a:lvl5pPr>
            <a:lvl6pPr marL="3429342" indent="0">
              <a:buNone/>
              <a:defRPr sz="3000"/>
            </a:lvl6pPr>
            <a:lvl7pPr marL="4115213" indent="0">
              <a:buNone/>
              <a:defRPr sz="3000"/>
            </a:lvl7pPr>
            <a:lvl8pPr marL="4801080" indent="0">
              <a:buNone/>
              <a:defRPr sz="3000"/>
            </a:lvl8pPr>
            <a:lvl9pPr marL="5486949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4" y="3283306"/>
            <a:ext cx="8895863" cy="6236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B8C3EE7F-F74B-C644-8F10-503D241C2E0D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0" y="7483684"/>
            <a:ext cx="8586591" cy="11287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27745" y="8980970"/>
            <a:ext cx="10122071" cy="49362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27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2000122043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6"/>
            <a:ext cx="16767600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1" y="725156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7" y="8957558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54575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6"/>
            <a:ext cx="16767600" cy="6236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1" y="725156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7" y="8957558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324342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6"/>
            <a:ext cx="16767600" cy="6236999"/>
          </a:xfrm>
          <a:prstGeom prst="rect">
            <a:avLst/>
          </a:prstGeom>
          <a:solidFill>
            <a:schemeClr val="accent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1" y="725156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7" y="8957558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05229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6"/>
            <a:ext cx="16767600" cy="6236999"/>
          </a:xfrm>
          <a:prstGeom prst="rect">
            <a:avLst/>
          </a:prstGeom>
          <a:solidFill>
            <a:schemeClr val="accent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1" y="725156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7" y="8957558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361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00555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6"/>
            <a:ext cx="16767600" cy="6236999"/>
          </a:xfrm>
          <a:prstGeom prst="rect">
            <a:avLst/>
          </a:prstGeom>
          <a:solidFill>
            <a:schemeClr val="accent3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1" y="725156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7" y="8957558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67101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6"/>
            <a:ext cx="16767600" cy="6236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1" y="725156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7" y="8957558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42923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6"/>
            <a:ext cx="16767600" cy="6236999"/>
          </a:xfrm>
          <a:prstGeom prst="rect">
            <a:avLst/>
          </a:prstGeom>
          <a:solidFill>
            <a:schemeClr val="accent5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1" y="725156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7" y="8957558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1818024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fond couleur_AM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6"/>
            <a:ext cx="16767600" cy="6236999"/>
          </a:xfrm>
          <a:prstGeom prst="rect">
            <a:avLst/>
          </a:prstGeom>
          <a:solidFill>
            <a:schemeClr val="accent6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1" y="725156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7" y="8957558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826653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6" y="724356"/>
            <a:ext cx="16780214" cy="8110413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903058"/>
            <a:ext cx="1620000" cy="8290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388097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15340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7355716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6" y="745458"/>
            <a:ext cx="16780214" cy="8110413"/>
          </a:xfrm>
          <a:prstGeom prst="rect">
            <a:avLst/>
          </a:prstGeom>
          <a:solidFill>
            <a:srgbClr val="0084B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8999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6" y="745458"/>
            <a:ext cx="16780214" cy="8110413"/>
          </a:xfrm>
          <a:prstGeom prst="rect">
            <a:avLst/>
          </a:prstGeom>
          <a:solidFill>
            <a:srgbClr val="00897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376292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6" y="745458"/>
            <a:ext cx="16780214" cy="8110413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458003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6" y="745458"/>
            <a:ext cx="16780214" cy="8110413"/>
          </a:xfrm>
          <a:prstGeom prst="rect">
            <a:avLst/>
          </a:prstGeom>
          <a:solidFill>
            <a:srgbClr val="E04F39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56471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6" y="745458"/>
            <a:ext cx="16780214" cy="8110413"/>
          </a:xfrm>
          <a:prstGeom prst="rect">
            <a:avLst/>
          </a:prstGeom>
          <a:solidFill>
            <a:srgbClr val="E11A81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3676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3716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1" y="4452425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9639060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6" y="745458"/>
            <a:ext cx="16780214" cy="8110413"/>
          </a:xfrm>
          <a:prstGeom prst="rect">
            <a:avLst/>
          </a:prstGeom>
          <a:solidFill>
            <a:schemeClr val="accent5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57627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96" y="745458"/>
            <a:ext cx="16780214" cy="8110413"/>
          </a:xfrm>
          <a:prstGeom prst="rect">
            <a:avLst/>
          </a:prstGeom>
          <a:solidFill>
            <a:schemeClr val="accent6"/>
          </a:solidFill>
        </p:spPr>
        <p:txBody>
          <a:bodyPr lIns="396000" tIns="180000">
            <a:normAutofit/>
          </a:bodyPr>
          <a:lstStyle>
            <a:lvl1pPr algn="l">
              <a:defRPr sz="375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9812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9298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9812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298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79812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298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98120" y="647341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2983" y="7304546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331540" y="1881956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26403" y="2713090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331540" y="3409199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326403" y="4240334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331540" y="4936441"/>
            <a:ext cx="1620000" cy="82909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26403" y="5767577"/>
            <a:ext cx="5400000" cy="54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5851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5851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25851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5851" y="6872631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68753" y="2282793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68753" y="3808419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268753" y="5335662"/>
            <a:ext cx="32400" cy="95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661115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60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593204" y="9344471"/>
            <a:ext cx="1080000" cy="43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869828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60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4849564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4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60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1286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83304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60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814904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60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26949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60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228580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60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0615058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83304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07840" y="2550260"/>
            <a:ext cx="4320000" cy="19498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200" b="1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1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21942" y="3425792"/>
            <a:ext cx="43200" cy="363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739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s 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756365" y="2253432"/>
            <a:ext cx="11134726" cy="6526644"/>
          </a:xfrm>
        </p:spPr>
        <p:txBody>
          <a:bodyPr>
            <a:normAutofit/>
          </a:bodyPr>
          <a:lstStyle>
            <a:lvl1pPr marL="0" indent="0">
              <a:buNone/>
              <a:defRPr sz="14400">
                <a:solidFill>
                  <a:srgbClr val="F6A8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sp>
        <p:nvSpPr>
          <p:cNvPr id="15" name="Espace réservé - Pied de page"/>
          <p:cNvSpPr>
            <a:spLocks noGrp="1"/>
          </p:cNvSpPr>
          <p:nvPr>
            <p:ph type="ftr" sz="quarter" idx="3"/>
          </p:nvPr>
        </p:nvSpPr>
        <p:spPr>
          <a:xfrm>
            <a:off x="-19051" y="9829257"/>
            <a:ext cx="6046362" cy="428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vert="horz" lIns="91440" tIns="45720" rIns="91440" bIns="45720" rtlCol="0" anchor="t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Insertion En-tête/Pied de page pour modifier ce titre et la date ci-contre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168" y="9301336"/>
            <a:ext cx="253061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67033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689989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4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708851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marL="0" marR="0" lvl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4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22328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4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marL="0" marR="0" lvl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4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766280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marL="0" marR="0" lvl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4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188340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marL="0" marR="0" lvl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4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7440604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marL="0" marR="0" lvl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4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08833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marL="0" marR="0" lvl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4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828557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4500074"/>
            <a:ext cx="11340000" cy="2538000"/>
          </a:xfrm>
          <a:prstGeom prst="rect">
            <a:avLst/>
          </a:prstGeom>
        </p:spPr>
        <p:txBody>
          <a:bodyPr anchor="t"/>
          <a:lstStyle>
            <a:lvl1pPr marL="0" marR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marL="0" marR="0" lvl="0" indent="0" algn="l" defTabSz="1371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2065144" y="4452426"/>
            <a:ext cx="68579" cy="260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090067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5" y="3131348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609908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5" y="3131348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082125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4049445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5" y="3131348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444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5" y="3131348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49" y="734279"/>
            <a:ext cx="16794000" cy="1672226"/>
          </a:xfrm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86858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5" y="3131348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084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5" y="3131348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49" y="734279"/>
            <a:ext cx="16794000" cy="1672226"/>
          </a:xfrm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41605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5" y="3131348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045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5" y="3131348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77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27870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982305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6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47832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6910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376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9250106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527005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2766638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4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6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3184322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424847613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011175767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32162690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566755287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64490429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081987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49" y="734278"/>
            <a:ext cx="16794000" cy="1672226"/>
          </a:xfrm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4100950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17273827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4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675919035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4771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25085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30430548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lang="fr-FR" sz="21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254201762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93712191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93955031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027981387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211193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188872859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6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8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9405373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8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4" y="697710"/>
            <a:ext cx="2058515" cy="8086725"/>
          </a:xfrm>
          <a:solidFill>
            <a:srgbClr val="0084B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2" y="697711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935183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4" y="697710"/>
            <a:ext cx="2058515" cy="8086725"/>
          </a:xfrm>
          <a:solidFill>
            <a:srgbClr val="00897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2" y="697711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384399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4" y="716760"/>
            <a:ext cx="2058515" cy="8086725"/>
          </a:xfrm>
          <a:solidFill>
            <a:schemeClr val="accent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2" y="697711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341400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4" y="697710"/>
            <a:ext cx="2058515" cy="8086725"/>
          </a:xfrm>
          <a:solidFill>
            <a:srgbClr val="E04F39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2" y="697711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05750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4" y="697710"/>
            <a:ext cx="2058515" cy="8086725"/>
          </a:xfrm>
          <a:solidFill>
            <a:srgbClr val="E11A81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2" y="697711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878443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4" y="697710"/>
            <a:ext cx="2058515" cy="8086725"/>
          </a:xfrm>
          <a:solidFill>
            <a:schemeClr val="accent5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2" y="697711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681625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4" y="716760"/>
            <a:ext cx="2058515" cy="8086725"/>
          </a:xfrm>
          <a:solidFill>
            <a:schemeClr val="accent6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62" y="697711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0415783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2495550" y="1733550"/>
            <a:ext cx="11449050" cy="5467350"/>
          </a:xfrm>
        </p:spPr>
        <p:txBody>
          <a:bodyPr>
            <a:normAutofit/>
          </a:bodyPr>
          <a:lstStyle>
            <a:lvl1pPr>
              <a:defRPr lang="fr-FR" sz="5700" b="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51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06939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8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9358" y="2720033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17722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4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8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51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36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749" y="734278"/>
            <a:ext cx="16794000" cy="1672226"/>
          </a:xfrm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79814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8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51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3642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8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51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35894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8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69" indent="0">
              <a:buNone/>
              <a:defRPr sz="3000" b="1"/>
            </a:lvl2pPr>
            <a:lvl3pPr marL="1371738" indent="0">
              <a:buNone/>
              <a:defRPr sz="2700" b="1"/>
            </a:lvl3pPr>
            <a:lvl4pPr marL="2057607" indent="0">
              <a:buNone/>
              <a:defRPr sz="2400" b="1"/>
            </a:lvl4pPr>
            <a:lvl5pPr marL="2743475" indent="0">
              <a:buNone/>
              <a:defRPr sz="2400" b="1"/>
            </a:lvl5pPr>
            <a:lvl6pPr marL="3429342" indent="0">
              <a:buNone/>
              <a:defRPr sz="2400" b="1"/>
            </a:lvl6pPr>
            <a:lvl7pPr marL="4115213" indent="0">
              <a:buNone/>
              <a:defRPr sz="2400" b="1"/>
            </a:lvl7pPr>
            <a:lvl8pPr marL="4801080" indent="0">
              <a:buNone/>
              <a:defRPr sz="2400" b="1"/>
            </a:lvl8pPr>
            <a:lvl9pPr marL="5486949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51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22478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927989" y="1736093"/>
            <a:ext cx="11449050" cy="5467350"/>
          </a:xfrm>
        </p:spPr>
        <p:txBody>
          <a:bodyPr anchor="ctr" anchorCtr="0">
            <a:normAutofit/>
          </a:bodyPr>
          <a:lstStyle>
            <a:lvl1pPr algn="l">
              <a:defRPr lang="fr-FR" sz="57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51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6426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927989" y="1736093"/>
            <a:ext cx="11449050" cy="5467350"/>
          </a:xfrm>
        </p:spPr>
        <p:txBody>
          <a:bodyPr anchor="ctr" anchorCtr="0">
            <a:normAutofit/>
          </a:bodyPr>
          <a:lstStyle>
            <a:lvl1pPr algn="l">
              <a:defRPr lang="fr-FR" sz="57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51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1135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4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90955" y="2156795"/>
            <a:ext cx="75899" cy="201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74021" y="2157416"/>
            <a:ext cx="10734675" cy="2014538"/>
          </a:xfrm>
          <a:prstGeom prst="rect">
            <a:avLst/>
          </a:prstGeom>
        </p:spPr>
        <p:txBody>
          <a:bodyPr/>
          <a:lstStyle>
            <a:lvl1pPr>
              <a:defRPr sz="54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74023" y="5620935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88515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503007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011028307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804864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6"/>
            <a:ext cx="16767600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91" y="7251562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7" y="8957558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655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0751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9642" y="3131345"/>
            <a:ext cx="15633029" cy="565070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796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5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051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5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57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s titre sans contenu sans infos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006351"/>
      </p:ext>
    </p:extLst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991" y="3131345"/>
            <a:ext cx="7830000" cy="5724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9997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5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383988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  <a:ln>
            <a:noFill/>
          </a:ln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5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209716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5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6702058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5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82488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44990" y="2414393"/>
            <a:ext cx="8393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7991" y="3131345"/>
            <a:ext cx="7830000" cy="5724525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99381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00061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9968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44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896010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71531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sp>
        <p:nvSpPr>
          <p:cNvPr id="16" name="Shape 78"/>
          <p:cNvSpPr txBox="1">
            <a:spLocks noGrp="1"/>
          </p:cNvSpPr>
          <p:nvPr>
            <p:ph type="title"/>
          </p:nvPr>
        </p:nvSpPr>
        <p:spPr>
          <a:xfrm>
            <a:off x="1055900" y="336712"/>
            <a:ext cx="16764268" cy="1532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SzPts val="2000"/>
              <a:buNone/>
              <a:defRPr sz="480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0"/>
          <a:stretch/>
        </p:blipFill>
        <p:spPr>
          <a:xfrm>
            <a:off x="0" y="21432"/>
            <a:ext cx="756364" cy="2232000"/>
          </a:xfrm>
          <a:prstGeom prst="rect">
            <a:avLst/>
          </a:prstGeom>
        </p:spPr>
      </p:pic>
      <p:sp>
        <p:nvSpPr>
          <p:cNvPr id="33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9257521" y="2477088"/>
            <a:ext cx="7774782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F6A8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34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258301" y="3737355"/>
            <a:ext cx="7774782" cy="5526882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055901" y="2473864"/>
            <a:ext cx="7774782" cy="1235868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fr-FR" sz="4000" b="1" i="0" u="none" strike="noStrike" cap="none" baseline="0" dirty="0" smtClean="0">
                <a:solidFill>
                  <a:srgbClr val="009BA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SzTx/>
              <a:buFont typeface="Arial" panose="020B0604020202020204" pitchFamily="34" charset="0"/>
              <a:buNone/>
              <a:tabLst/>
            </a:pPr>
            <a:r>
              <a:rPr lang="fr-FR"/>
              <a:t>Modifier les styles du texte du masque</a:t>
            </a:r>
          </a:p>
        </p:txBody>
      </p:sp>
      <p:sp>
        <p:nvSpPr>
          <p:cNvPr id="3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1055901" y="3735965"/>
            <a:ext cx="7774782" cy="5526882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168" y="9301336"/>
            <a:ext cx="253061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81806"/>
      </p:ext>
    </p:extLst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9713575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5485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1869777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990" y="2414393"/>
            <a:ext cx="16790907" cy="6288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415484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2924160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4B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lang="fr-FR" sz="21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8864655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00897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369969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5613375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04F3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0716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11A8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4246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de sec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4857"/>
            <a:ext cx="18288000" cy="46708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39" y="989261"/>
            <a:ext cx="7865278" cy="7359930"/>
          </a:xfrm>
          <a:prstGeom prst="rect">
            <a:avLst/>
          </a:prstGeom>
        </p:spPr>
      </p:pic>
      <p:sp>
        <p:nvSpPr>
          <p:cNvPr id="23" name="Shape 78"/>
          <p:cNvSpPr txBox="1">
            <a:spLocks noGrp="1"/>
          </p:cNvSpPr>
          <p:nvPr>
            <p:ph type="title"/>
          </p:nvPr>
        </p:nvSpPr>
        <p:spPr>
          <a:xfrm>
            <a:off x="5217803" y="3519322"/>
            <a:ext cx="7555346" cy="2233904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buSzPts val="2000"/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8" name="Shape 40"/>
          <p:cNvSpPr txBox="1">
            <a:spLocks noGrp="1"/>
          </p:cNvSpPr>
          <p:nvPr>
            <p:ph type="subTitle" idx="1"/>
          </p:nvPr>
        </p:nvSpPr>
        <p:spPr>
          <a:xfrm>
            <a:off x="5210621" y="5917670"/>
            <a:ext cx="7555346" cy="991124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 wrap="square" lIns="91425" tIns="91425" rIns="91425" bIns="91425" anchor="t" anchorCtr="0">
            <a:normAutofit/>
          </a:bodyPr>
          <a:lstStyle>
            <a:lvl1pPr marL="0" lvl="0" indent="0" algn="ctr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4000">
                <a:solidFill>
                  <a:srgbClr val="FF9800"/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990564" y="1450789"/>
            <a:ext cx="4010024" cy="1671102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>
            <a:noAutofit/>
          </a:bodyPr>
          <a:lstStyle>
            <a:lvl1pPr marL="0" indent="0" algn="ctr">
              <a:buNone/>
              <a:defRPr sz="1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numéro de diapositive 1"/>
          <p:cNvSpPr>
            <a:spLocks noGrp="1"/>
          </p:cNvSpPr>
          <p:nvPr>
            <p:ph type="sldNum" idx="4294967295"/>
          </p:nvPr>
        </p:nvSpPr>
        <p:spPr>
          <a:xfrm>
            <a:off x="12261890" y="9873654"/>
            <a:ext cx="2239200" cy="451080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/>
          <a:lstStyle>
            <a:lvl1pPr algn="ctr"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2771AB-9DB9-4391-ACD1-B8EA9CB8E7DB}" type="slidenum">
              <a:rPr lang="fr-FR" smtClean="0"/>
              <a:pPr/>
              <a:t>‹N°›</a:t>
            </a:fld>
            <a:endParaRPr lang="en" dirty="0"/>
          </a:p>
        </p:txBody>
      </p:sp>
      <p:sp>
        <p:nvSpPr>
          <p:cNvPr id="32" name="ZoneTexte 31"/>
          <p:cNvSpPr txBox="1"/>
          <p:nvPr/>
        </p:nvSpPr>
        <p:spPr>
          <a:xfrm>
            <a:off x="12255912" y="9750533"/>
            <a:ext cx="2227004" cy="276999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PAGE</a:t>
            </a:r>
          </a:p>
        </p:txBody>
      </p:sp>
      <p:sp>
        <p:nvSpPr>
          <p:cNvPr id="37" name="Espace réservé - Date"/>
          <p:cNvSpPr>
            <a:spLocks noGrp="1"/>
          </p:cNvSpPr>
          <p:nvPr>
            <p:ph type="dt" sz="half" idx="2"/>
          </p:nvPr>
        </p:nvSpPr>
        <p:spPr>
          <a:xfrm>
            <a:off x="15250102" y="9852479"/>
            <a:ext cx="2288884" cy="411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vert="horz" lIns="91440" tIns="45720" rIns="91440" bIns="45720" rtlCol="0" anchor="t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24 &amp; 25 novembre 2022</a:t>
            </a:r>
            <a:endParaRPr lang="fr-FR" dirty="0"/>
          </a:p>
        </p:txBody>
      </p:sp>
      <p:sp>
        <p:nvSpPr>
          <p:cNvPr id="36" name="Espace réservé - Pied de page"/>
          <p:cNvSpPr>
            <a:spLocks noGrp="1"/>
          </p:cNvSpPr>
          <p:nvPr>
            <p:ph type="ftr" sz="quarter" idx="3"/>
          </p:nvPr>
        </p:nvSpPr>
        <p:spPr>
          <a:xfrm>
            <a:off x="-19051" y="9829257"/>
            <a:ext cx="6046362" cy="428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vert="horz" lIns="91440" tIns="45720" rIns="91440" bIns="45720" rtlCol="0" anchor="t"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Découverte du GIE SESAM-Vitale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0149"/>
            <a:ext cx="18288000" cy="467086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2255912" y="9750533"/>
            <a:ext cx="2227004" cy="276999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4341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6529580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771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9928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2250853" y="2736057"/>
            <a:ext cx="5291138" cy="4274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7990" y="7332651"/>
            <a:ext cx="5290860" cy="137320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9560" y="7332648"/>
            <a:ext cx="5290860" cy="137320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51130" y="7332647"/>
            <a:ext cx="5290860" cy="13732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619135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697709"/>
            <a:ext cx="2058515" cy="8086725"/>
          </a:xfrm>
          <a:solidFill>
            <a:srgbClr val="0084B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3113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697709"/>
            <a:ext cx="2058515" cy="8086725"/>
          </a:xfrm>
          <a:solidFill>
            <a:srgbClr val="00897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3837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716759"/>
            <a:ext cx="2058515" cy="8086725"/>
          </a:xfrm>
          <a:solidFill>
            <a:schemeClr val="accent2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8176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697709"/>
            <a:ext cx="2058515" cy="8086725"/>
          </a:xfrm>
          <a:solidFill>
            <a:srgbClr val="E04F39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78067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697709"/>
            <a:ext cx="2058515" cy="8086725"/>
          </a:xfrm>
          <a:solidFill>
            <a:srgbClr val="E11A81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7688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697709"/>
            <a:ext cx="2058515" cy="8086725"/>
          </a:xfrm>
          <a:solidFill>
            <a:schemeClr val="accent5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169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Titre horizontal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7991" y="716759"/>
            <a:ext cx="2058515" cy="8086725"/>
          </a:xfrm>
          <a:solidFill>
            <a:schemeClr val="accent6"/>
          </a:solidFill>
        </p:spPr>
        <p:txBody>
          <a:bodyPr vert="vert270" lIns="0" tIns="0" anchor="ctr" anchorCtr="1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10759" y="697708"/>
            <a:ext cx="14231912" cy="80843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6391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2495550" y="1733550"/>
            <a:ext cx="11449050" cy="5467350"/>
          </a:xfrm>
        </p:spPr>
        <p:txBody>
          <a:bodyPr>
            <a:normAutofit/>
          </a:bodyPr>
          <a:lstStyle>
            <a:lvl1pPr>
              <a:defRPr lang="fr-FR" sz="5700" b="0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5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_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0802" y="3283302"/>
            <a:ext cx="16767000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3"/>
            <a:ext cx="16789611" cy="6236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49230" y="9558000"/>
            <a:ext cx="2700000" cy="432000"/>
          </a:xfrm>
        </p:spPr>
        <p:txBody>
          <a:bodyPr/>
          <a:lstStyle/>
          <a:p>
            <a:fld id="{7A90C9BA-8212-E643-99E2-71E2B6F6098A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778" y="7546981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83681" y="8915352"/>
            <a:ext cx="10914362" cy="5803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401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0084B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5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9358" y="2720030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87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688051"/>
            <a:ext cx="16777800" cy="8110670"/>
          </a:xfrm>
          <a:prstGeom prst="rect">
            <a:avLst/>
          </a:prstGeom>
          <a:solidFill>
            <a:srgbClr val="00897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5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854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5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50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b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04F3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5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49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rgbClr val="E11A8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307837" y="1868215"/>
            <a:ext cx="11340000" cy="51698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5700" b="0" cap="all" baseline="0">
                <a:solidFill>
                  <a:schemeClr val="bg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 dirty="0"/>
              <a:t>CITATION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6560" y="1773626"/>
            <a:ext cx="70200" cy="534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051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pa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927989" y="1736093"/>
            <a:ext cx="11449050" cy="5467350"/>
          </a:xfrm>
        </p:spPr>
        <p:txBody>
          <a:bodyPr anchor="ctr" anchorCtr="0">
            <a:normAutofit/>
          </a:bodyPr>
          <a:lstStyle>
            <a:lvl1pPr algn="l">
              <a:defRPr lang="fr-FR" sz="57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517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_vert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9" hasCustomPrompt="1"/>
          </p:nvPr>
        </p:nvSpPr>
        <p:spPr>
          <a:xfrm>
            <a:off x="1927989" y="1736093"/>
            <a:ext cx="11449050" cy="5467350"/>
          </a:xfrm>
        </p:spPr>
        <p:txBody>
          <a:bodyPr anchor="ctr" anchorCtr="0">
            <a:normAutofit/>
          </a:bodyPr>
          <a:lstStyle>
            <a:lvl1pPr algn="l">
              <a:defRPr lang="fr-FR" sz="5700" b="0" i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CITATION SUR PLUSIEURS LIGNES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0172" y="1111948"/>
            <a:ext cx="2270235" cy="22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043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000" y="745201"/>
            <a:ext cx="16777800" cy="811067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90952" y="2156792"/>
            <a:ext cx="75899" cy="201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74020" y="2157413"/>
            <a:ext cx="10734675" cy="2014538"/>
          </a:xfrm>
          <a:prstGeom prst="rect">
            <a:avLst/>
          </a:prstGeom>
        </p:spPr>
        <p:txBody>
          <a:bodyPr/>
          <a:lstStyle>
            <a:lvl1pPr>
              <a:defRPr sz="54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74020" y="5620935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88512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503004" y="5619753"/>
            <a:ext cx="4498181" cy="24574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2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6502264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0" y="3283303"/>
            <a:ext cx="16767600" cy="6236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0000" y="9558000"/>
            <a:ext cx="2700000" cy="432000"/>
          </a:xfrm>
        </p:spPr>
        <p:txBody>
          <a:bodyPr/>
          <a:lstStyle/>
          <a:p>
            <a:fld id="{283CFBEF-98C3-6C4D-AECE-A89E43EA2455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052188" y="7251559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301134" y="8957555"/>
            <a:ext cx="10196909" cy="474833"/>
          </a:xfrm>
          <a:prstGeom prst="rect">
            <a:avLst/>
          </a:prstGeom>
        </p:spPr>
        <p:txBody>
          <a:bodyPr/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74205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0802" y="3283302"/>
            <a:ext cx="16767000" cy="6237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00" b="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804863" y="419100"/>
            <a:ext cx="7058025" cy="253365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0202" y="3283303"/>
            <a:ext cx="16789611" cy="6236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615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849230" y="9558000"/>
            <a:ext cx="2700000" cy="432000"/>
          </a:xfrm>
        </p:spPr>
        <p:txBody>
          <a:bodyPr/>
          <a:lstStyle/>
          <a:p>
            <a:fld id="{7A90C9BA-8212-E643-99E2-71E2B6F6098A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1104778" y="7546981"/>
            <a:ext cx="16402832" cy="11287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83681" y="8915352"/>
            <a:ext cx="10914362" cy="58034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7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008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29.xml"/><Relationship Id="rId42" Type="http://schemas.openxmlformats.org/officeDocument/2006/relationships/slideLayout" Target="../slideLayouts/slideLayout50.xml"/><Relationship Id="rId47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71.xml"/><Relationship Id="rId68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92.xml"/><Relationship Id="rId89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19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61.xml"/><Relationship Id="rId58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82.xml"/><Relationship Id="rId79" Type="http://schemas.openxmlformats.org/officeDocument/2006/relationships/slideLayout" Target="../slideLayouts/slideLayout87.xml"/><Relationship Id="rId5" Type="http://schemas.openxmlformats.org/officeDocument/2006/relationships/slideLayout" Target="../slideLayouts/slideLayout13.xml"/><Relationship Id="rId90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51.xml"/><Relationship Id="rId48" Type="http://schemas.openxmlformats.org/officeDocument/2006/relationships/slideLayout" Target="../slideLayouts/slideLayout56.xml"/><Relationship Id="rId56" Type="http://schemas.openxmlformats.org/officeDocument/2006/relationships/slideLayout" Target="../slideLayouts/slideLayout64.xml"/><Relationship Id="rId64" Type="http://schemas.openxmlformats.org/officeDocument/2006/relationships/slideLayout" Target="../slideLayouts/slideLayout72.xml"/><Relationship Id="rId69" Type="http://schemas.openxmlformats.org/officeDocument/2006/relationships/slideLayout" Target="../slideLayouts/slideLayout77.xml"/><Relationship Id="rId7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16.xml"/><Relationship Id="rId51" Type="http://schemas.openxmlformats.org/officeDocument/2006/relationships/slideLayout" Target="../slideLayouts/slideLayout59.xml"/><Relationship Id="rId72" Type="http://schemas.openxmlformats.org/officeDocument/2006/relationships/slideLayout" Target="../slideLayouts/slideLayout80.xml"/><Relationship Id="rId80" Type="http://schemas.openxmlformats.org/officeDocument/2006/relationships/slideLayout" Target="../slideLayouts/slideLayout88.xml"/><Relationship Id="rId85" Type="http://schemas.openxmlformats.org/officeDocument/2006/relationships/slideLayout" Target="../slideLayouts/slideLayout93.xml"/><Relationship Id="rId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Relationship Id="rId46" Type="http://schemas.openxmlformats.org/officeDocument/2006/relationships/slideLayout" Target="../slideLayouts/slideLayout54.xml"/><Relationship Id="rId59" Type="http://schemas.openxmlformats.org/officeDocument/2006/relationships/slideLayout" Target="../slideLayouts/slideLayout67.xml"/><Relationship Id="rId67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28.xml"/><Relationship Id="rId41" Type="http://schemas.openxmlformats.org/officeDocument/2006/relationships/slideLayout" Target="../slideLayouts/slideLayout49.xml"/><Relationship Id="rId54" Type="http://schemas.openxmlformats.org/officeDocument/2006/relationships/slideLayout" Target="../slideLayouts/slideLayout62.xml"/><Relationship Id="rId62" Type="http://schemas.openxmlformats.org/officeDocument/2006/relationships/slideLayout" Target="../slideLayouts/slideLayout70.xml"/><Relationship Id="rId70" Type="http://schemas.openxmlformats.org/officeDocument/2006/relationships/slideLayout" Target="../slideLayouts/slideLayout78.xml"/><Relationship Id="rId75" Type="http://schemas.openxmlformats.org/officeDocument/2006/relationships/slideLayout" Target="../slideLayouts/slideLayout83.xml"/><Relationship Id="rId83" Type="http://schemas.openxmlformats.org/officeDocument/2006/relationships/slideLayout" Target="../slideLayouts/slideLayout91.xml"/><Relationship Id="rId88" Type="http://schemas.openxmlformats.org/officeDocument/2006/relationships/slideLayout" Target="../slideLayouts/slideLayout96.xml"/><Relationship Id="rId91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49" Type="http://schemas.openxmlformats.org/officeDocument/2006/relationships/slideLayout" Target="../slideLayouts/slideLayout57.xml"/><Relationship Id="rId57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39.xml"/><Relationship Id="rId44" Type="http://schemas.openxmlformats.org/officeDocument/2006/relationships/slideLayout" Target="../slideLayouts/slideLayout52.xml"/><Relationship Id="rId52" Type="http://schemas.openxmlformats.org/officeDocument/2006/relationships/slideLayout" Target="../slideLayouts/slideLayout60.xml"/><Relationship Id="rId60" Type="http://schemas.openxmlformats.org/officeDocument/2006/relationships/slideLayout" Target="../slideLayouts/slideLayout68.xml"/><Relationship Id="rId65" Type="http://schemas.openxmlformats.org/officeDocument/2006/relationships/slideLayout" Target="../slideLayouts/slideLayout73.xml"/><Relationship Id="rId73" Type="http://schemas.openxmlformats.org/officeDocument/2006/relationships/slideLayout" Target="../slideLayouts/slideLayout81.xml"/><Relationship Id="rId78" Type="http://schemas.openxmlformats.org/officeDocument/2006/relationships/slideLayout" Target="../slideLayouts/slideLayout86.xml"/><Relationship Id="rId81" Type="http://schemas.openxmlformats.org/officeDocument/2006/relationships/slideLayout" Target="../slideLayouts/slideLayout89.xml"/><Relationship Id="rId86" Type="http://schemas.openxmlformats.org/officeDocument/2006/relationships/slideLayout" Target="../slideLayouts/slideLayout9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42.xml"/><Relationship Id="rId50" Type="http://schemas.openxmlformats.org/officeDocument/2006/relationships/slideLayout" Target="../slideLayouts/slideLayout58.xml"/><Relationship Id="rId55" Type="http://schemas.openxmlformats.org/officeDocument/2006/relationships/slideLayout" Target="../slideLayouts/slideLayout63.xml"/><Relationship Id="rId7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15.xml"/><Relationship Id="rId71" Type="http://schemas.openxmlformats.org/officeDocument/2006/relationships/slideLayout" Target="../slideLayouts/slideLayout79.xml"/><Relationship Id="rId92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29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32.xml"/><Relationship Id="rId40" Type="http://schemas.openxmlformats.org/officeDocument/2006/relationships/slideLayout" Target="../slideLayouts/slideLayout48.xml"/><Relationship Id="rId45" Type="http://schemas.openxmlformats.org/officeDocument/2006/relationships/slideLayout" Target="../slideLayouts/slideLayout53.xml"/><Relationship Id="rId66" Type="http://schemas.openxmlformats.org/officeDocument/2006/relationships/slideLayout" Target="../slideLayouts/slideLayout74.xml"/><Relationship Id="rId87" Type="http://schemas.openxmlformats.org/officeDocument/2006/relationships/slideLayout" Target="../slideLayouts/slideLayout95.xml"/><Relationship Id="rId61" Type="http://schemas.openxmlformats.org/officeDocument/2006/relationships/slideLayout" Target="../slideLayouts/slideLayout69.xml"/><Relationship Id="rId82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32.xml"/><Relationship Id="rId42" Type="http://schemas.openxmlformats.org/officeDocument/2006/relationships/slideLayout" Target="../slideLayouts/slideLayout140.xml"/><Relationship Id="rId47" Type="http://schemas.openxmlformats.org/officeDocument/2006/relationships/slideLayout" Target="../slideLayouts/slideLayout145.xml"/><Relationship Id="rId50" Type="http://schemas.openxmlformats.org/officeDocument/2006/relationships/image" Target="../media/image11.png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slideLayout" Target="../slideLayouts/slideLayout130.xml"/><Relationship Id="rId37" Type="http://schemas.openxmlformats.org/officeDocument/2006/relationships/slideLayout" Target="../slideLayouts/slideLayout135.xml"/><Relationship Id="rId40" Type="http://schemas.openxmlformats.org/officeDocument/2006/relationships/slideLayout" Target="../slideLayouts/slideLayout138.xml"/><Relationship Id="rId45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slideLayout" Target="../slideLayouts/slideLayout134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31" Type="http://schemas.openxmlformats.org/officeDocument/2006/relationships/slideLayout" Target="../slideLayouts/slideLayout129.xml"/><Relationship Id="rId44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slideLayout" Target="../slideLayouts/slideLayout128.xml"/><Relationship Id="rId35" Type="http://schemas.openxmlformats.org/officeDocument/2006/relationships/slideLayout" Target="../slideLayouts/slideLayout133.xml"/><Relationship Id="rId43" Type="http://schemas.openxmlformats.org/officeDocument/2006/relationships/slideLayout" Target="../slideLayouts/slideLayout141.xml"/><Relationship Id="rId48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1.xml"/><Relationship Id="rId38" Type="http://schemas.openxmlformats.org/officeDocument/2006/relationships/slideLayout" Target="../slideLayouts/slideLayout136.xml"/><Relationship Id="rId4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18.xml"/><Relationship Id="rId41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72.xml"/><Relationship Id="rId21" Type="http://schemas.openxmlformats.org/officeDocument/2006/relationships/slideLayout" Target="../slideLayouts/slideLayout167.xml"/><Relationship Id="rId42" Type="http://schemas.openxmlformats.org/officeDocument/2006/relationships/slideLayout" Target="../slideLayouts/slideLayout188.xml"/><Relationship Id="rId47" Type="http://schemas.openxmlformats.org/officeDocument/2006/relationships/slideLayout" Target="../slideLayouts/slideLayout193.xml"/><Relationship Id="rId63" Type="http://schemas.openxmlformats.org/officeDocument/2006/relationships/slideLayout" Target="../slideLayouts/slideLayout209.xml"/><Relationship Id="rId68" Type="http://schemas.openxmlformats.org/officeDocument/2006/relationships/slideLayout" Target="../slideLayouts/slideLayout214.xml"/><Relationship Id="rId84" Type="http://schemas.openxmlformats.org/officeDocument/2006/relationships/slideLayout" Target="../slideLayouts/slideLayout230.xml"/><Relationship Id="rId89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57.xml"/><Relationship Id="rId32" Type="http://schemas.openxmlformats.org/officeDocument/2006/relationships/slideLayout" Target="../slideLayouts/slideLayout178.xml"/><Relationship Id="rId37" Type="http://schemas.openxmlformats.org/officeDocument/2006/relationships/slideLayout" Target="../slideLayouts/slideLayout183.xml"/><Relationship Id="rId53" Type="http://schemas.openxmlformats.org/officeDocument/2006/relationships/slideLayout" Target="../slideLayouts/slideLayout199.xml"/><Relationship Id="rId58" Type="http://schemas.openxmlformats.org/officeDocument/2006/relationships/slideLayout" Target="../slideLayouts/slideLayout204.xml"/><Relationship Id="rId74" Type="http://schemas.openxmlformats.org/officeDocument/2006/relationships/slideLayout" Target="../slideLayouts/slideLayout220.xml"/><Relationship Id="rId79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151.xml"/><Relationship Id="rId90" Type="http://schemas.openxmlformats.org/officeDocument/2006/relationships/slideLayout" Target="../slideLayouts/slideLayout236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43" Type="http://schemas.openxmlformats.org/officeDocument/2006/relationships/slideLayout" Target="../slideLayouts/slideLayout189.xml"/><Relationship Id="rId48" Type="http://schemas.openxmlformats.org/officeDocument/2006/relationships/slideLayout" Target="../slideLayouts/slideLayout194.xml"/><Relationship Id="rId64" Type="http://schemas.openxmlformats.org/officeDocument/2006/relationships/slideLayout" Target="../slideLayouts/slideLayout210.xml"/><Relationship Id="rId69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154.xml"/><Relationship Id="rId51" Type="http://schemas.openxmlformats.org/officeDocument/2006/relationships/slideLayout" Target="../slideLayouts/slideLayout197.xml"/><Relationship Id="rId72" Type="http://schemas.openxmlformats.org/officeDocument/2006/relationships/slideLayout" Target="../slideLayouts/slideLayout218.xml"/><Relationship Id="rId80" Type="http://schemas.openxmlformats.org/officeDocument/2006/relationships/slideLayout" Target="../slideLayouts/slideLayout226.xml"/><Relationship Id="rId85" Type="http://schemas.openxmlformats.org/officeDocument/2006/relationships/slideLayout" Target="../slideLayouts/slideLayout231.xml"/><Relationship Id="rId93" Type="http://schemas.openxmlformats.org/officeDocument/2006/relationships/image" Target="../media/image7.png"/><Relationship Id="rId3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33" Type="http://schemas.openxmlformats.org/officeDocument/2006/relationships/slideLayout" Target="../slideLayouts/slideLayout179.xml"/><Relationship Id="rId38" Type="http://schemas.openxmlformats.org/officeDocument/2006/relationships/slideLayout" Target="../slideLayouts/slideLayout184.xml"/><Relationship Id="rId46" Type="http://schemas.openxmlformats.org/officeDocument/2006/relationships/slideLayout" Target="../slideLayouts/slideLayout192.xml"/><Relationship Id="rId59" Type="http://schemas.openxmlformats.org/officeDocument/2006/relationships/slideLayout" Target="../slideLayouts/slideLayout205.xml"/><Relationship Id="rId67" Type="http://schemas.openxmlformats.org/officeDocument/2006/relationships/slideLayout" Target="../slideLayouts/slideLayout213.xml"/><Relationship Id="rId20" Type="http://schemas.openxmlformats.org/officeDocument/2006/relationships/slideLayout" Target="../slideLayouts/slideLayout166.xml"/><Relationship Id="rId41" Type="http://schemas.openxmlformats.org/officeDocument/2006/relationships/slideLayout" Target="../slideLayouts/slideLayout187.xml"/><Relationship Id="rId54" Type="http://schemas.openxmlformats.org/officeDocument/2006/relationships/slideLayout" Target="../slideLayouts/slideLayout200.xml"/><Relationship Id="rId62" Type="http://schemas.openxmlformats.org/officeDocument/2006/relationships/slideLayout" Target="../slideLayouts/slideLayout208.xml"/><Relationship Id="rId70" Type="http://schemas.openxmlformats.org/officeDocument/2006/relationships/slideLayout" Target="../slideLayouts/slideLayout216.xml"/><Relationship Id="rId75" Type="http://schemas.openxmlformats.org/officeDocument/2006/relationships/slideLayout" Target="../slideLayouts/slideLayout221.xml"/><Relationship Id="rId83" Type="http://schemas.openxmlformats.org/officeDocument/2006/relationships/slideLayout" Target="../slideLayouts/slideLayout229.xml"/><Relationship Id="rId88" Type="http://schemas.openxmlformats.org/officeDocument/2006/relationships/slideLayout" Target="../slideLayouts/slideLayout234.xml"/><Relationship Id="rId91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slideLayout" Target="../slideLayouts/slideLayout174.xml"/><Relationship Id="rId36" Type="http://schemas.openxmlformats.org/officeDocument/2006/relationships/slideLayout" Target="../slideLayouts/slideLayout182.xml"/><Relationship Id="rId49" Type="http://schemas.openxmlformats.org/officeDocument/2006/relationships/slideLayout" Target="../slideLayouts/slideLayout195.xml"/><Relationship Id="rId57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56.xml"/><Relationship Id="rId31" Type="http://schemas.openxmlformats.org/officeDocument/2006/relationships/slideLayout" Target="../slideLayouts/slideLayout177.xml"/><Relationship Id="rId44" Type="http://schemas.openxmlformats.org/officeDocument/2006/relationships/slideLayout" Target="../slideLayouts/slideLayout190.xml"/><Relationship Id="rId52" Type="http://schemas.openxmlformats.org/officeDocument/2006/relationships/slideLayout" Target="../slideLayouts/slideLayout198.xml"/><Relationship Id="rId60" Type="http://schemas.openxmlformats.org/officeDocument/2006/relationships/slideLayout" Target="../slideLayouts/slideLayout206.xml"/><Relationship Id="rId65" Type="http://schemas.openxmlformats.org/officeDocument/2006/relationships/slideLayout" Target="../slideLayouts/slideLayout211.xml"/><Relationship Id="rId73" Type="http://schemas.openxmlformats.org/officeDocument/2006/relationships/slideLayout" Target="../slideLayouts/slideLayout219.xml"/><Relationship Id="rId78" Type="http://schemas.openxmlformats.org/officeDocument/2006/relationships/slideLayout" Target="../slideLayouts/slideLayout224.xml"/><Relationship Id="rId81" Type="http://schemas.openxmlformats.org/officeDocument/2006/relationships/slideLayout" Target="../slideLayouts/slideLayout227.xml"/><Relationship Id="rId86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39" Type="http://schemas.openxmlformats.org/officeDocument/2006/relationships/slideLayout" Target="../slideLayouts/slideLayout185.xml"/><Relationship Id="rId34" Type="http://schemas.openxmlformats.org/officeDocument/2006/relationships/slideLayout" Target="../slideLayouts/slideLayout180.xml"/><Relationship Id="rId50" Type="http://schemas.openxmlformats.org/officeDocument/2006/relationships/slideLayout" Target="../slideLayouts/slideLayout196.xml"/><Relationship Id="rId55" Type="http://schemas.openxmlformats.org/officeDocument/2006/relationships/slideLayout" Target="../slideLayouts/slideLayout201.xml"/><Relationship Id="rId76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153.xml"/><Relationship Id="rId71" Type="http://schemas.openxmlformats.org/officeDocument/2006/relationships/slideLayout" Target="../slideLayouts/slideLayout217.xml"/><Relationship Id="rId92" Type="http://schemas.openxmlformats.org/officeDocument/2006/relationships/theme" Target="../theme/theme4.xml"/><Relationship Id="rId2" Type="http://schemas.openxmlformats.org/officeDocument/2006/relationships/slideLayout" Target="../slideLayouts/slideLayout148.xml"/><Relationship Id="rId29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70.xml"/><Relationship Id="rId40" Type="http://schemas.openxmlformats.org/officeDocument/2006/relationships/slideLayout" Target="../slideLayouts/slideLayout186.xml"/><Relationship Id="rId45" Type="http://schemas.openxmlformats.org/officeDocument/2006/relationships/slideLayout" Target="../slideLayouts/slideLayout191.xml"/><Relationship Id="rId66" Type="http://schemas.openxmlformats.org/officeDocument/2006/relationships/slideLayout" Target="../slideLayouts/slideLayout212.xml"/><Relationship Id="rId87" Type="http://schemas.openxmlformats.org/officeDocument/2006/relationships/slideLayout" Target="../slideLayouts/slideLayout233.xml"/><Relationship Id="rId61" Type="http://schemas.openxmlformats.org/officeDocument/2006/relationships/slideLayout" Target="../slideLayouts/slideLayout207.xml"/><Relationship Id="rId82" Type="http://schemas.openxmlformats.org/officeDocument/2006/relationships/slideLayout" Target="../slideLayouts/slideLayout228.xml"/><Relationship Id="rId1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60.xml"/><Relationship Id="rId30" Type="http://schemas.openxmlformats.org/officeDocument/2006/relationships/slideLayout" Target="../slideLayouts/slideLayout176.xml"/><Relationship Id="rId35" Type="http://schemas.openxmlformats.org/officeDocument/2006/relationships/slideLayout" Target="../slideLayouts/slideLayout181.xml"/><Relationship Id="rId56" Type="http://schemas.openxmlformats.org/officeDocument/2006/relationships/slideLayout" Target="../slideLayouts/slideLayout202.xml"/><Relationship Id="rId77" Type="http://schemas.openxmlformats.org/officeDocument/2006/relationships/slideLayout" Target="../slideLayouts/slideLayout22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0.xml"/><Relationship Id="rId18" Type="http://schemas.openxmlformats.org/officeDocument/2006/relationships/slideLayout" Target="../slideLayouts/slideLayout255.xml"/><Relationship Id="rId26" Type="http://schemas.openxmlformats.org/officeDocument/2006/relationships/slideLayout" Target="../slideLayouts/slideLayout263.xml"/><Relationship Id="rId39" Type="http://schemas.openxmlformats.org/officeDocument/2006/relationships/slideLayout" Target="../slideLayouts/slideLayout276.xml"/><Relationship Id="rId21" Type="http://schemas.openxmlformats.org/officeDocument/2006/relationships/slideLayout" Target="../slideLayouts/slideLayout258.xml"/><Relationship Id="rId34" Type="http://schemas.openxmlformats.org/officeDocument/2006/relationships/slideLayout" Target="../slideLayouts/slideLayout271.xml"/><Relationship Id="rId42" Type="http://schemas.openxmlformats.org/officeDocument/2006/relationships/slideLayout" Target="../slideLayouts/slideLayout279.xml"/><Relationship Id="rId47" Type="http://schemas.openxmlformats.org/officeDocument/2006/relationships/slideLayout" Target="../slideLayouts/slideLayout284.xml"/><Relationship Id="rId50" Type="http://schemas.openxmlformats.org/officeDocument/2006/relationships/image" Target="../media/image11.png"/><Relationship Id="rId7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9.xml"/><Relationship Id="rId16" Type="http://schemas.openxmlformats.org/officeDocument/2006/relationships/slideLayout" Target="../slideLayouts/slideLayout253.xml"/><Relationship Id="rId29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48.xml"/><Relationship Id="rId24" Type="http://schemas.openxmlformats.org/officeDocument/2006/relationships/slideLayout" Target="../slideLayouts/slideLayout261.xml"/><Relationship Id="rId32" Type="http://schemas.openxmlformats.org/officeDocument/2006/relationships/slideLayout" Target="../slideLayouts/slideLayout269.xml"/><Relationship Id="rId37" Type="http://schemas.openxmlformats.org/officeDocument/2006/relationships/slideLayout" Target="../slideLayouts/slideLayout274.xml"/><Relationship Id="rId40" Type="http://schemas.openxmlformats.org/officeDocument/2006/relationships/slideLayout" Target="../slideLayouts/slideLayout277.xml"/><Relationship Id="rId45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42.xml"/><Relationship Id="rId15" Type="http://schemas.openxmlformats.org/officeDocument/2006/relationships/slideLayout" Target="../slideLayouts/slideLayout252.xml"/><Relationship Id="rId23" Type="http://schemas.openxmlformats.org/officeDocument/2006/relationships/slideLayout" Target="../slideLayouts/slideLayout260.xml"/><Relationship Id="rId28" Type="http://schemas.openxmlformats.org/officeDocument/2006/relationships/slideLayout" Target="../slideLayouts/slideLayout265.xml"/><Relationship Id="rId36" Type="http://schemas.openxmlformats.org/officeDocument/2006/relationships/slideLayout" Target="../slideLayouts/slideLayout273.xml"/><Relationship Id="rId49" Type="http://schemas.openxmlformats.org/officeDocument/2006/relationships/theme" Target="../theme/theme5.xml"/><Relationship Id="rId10" Type="http://schemas.openxmlformats.org/officeDocument/2006/relationships/slideLayout" Target="../slideLayouts/slideLayout247.xml"/><Relationship Id="rId19" Type="http://schemas.openxmlformats.org/officeDocument/2006/relationships/slideLayout" Target="../slideLayouts/slideLayout256.xml"/><Relationship Id="rId31" Type="http://schemas.openxmlformats.org/officeDocument/2006/relationships/slideLayout" Target="../slideLayouts/slideLayout268.xml"/><Relationship Id="rId44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Relationship Id="rId14" Type="http://schemas.openxmlformats.org/officeDocument/2006/relationships/slideLayout" Target="../slideLayouts/slideLayout251.xml"/><Relationship Id="rId22" Type="http://schemas.openxmlformats.org/officeDocument/2006/relationships/slideLayout" Target="../slideLayouts/slideLayout259.xml"/><Relationship Id="rId27" Type="http://schemas.openxmlformats.org/officeDocument/2006/relationships/slideLayout" Target="../slideLayouts/slideLayout264.xml"/><Relationship Id="rId30" Type="http://schemas.openxmlformats.org/officeDocument/2006/relationships/slideLayout" Target="../slideLayouts/slideLayout267.xml"/><Relationship Id="rId35" Type="http://schemas.openxmlformats.org/officeDocument/2006/relationships/slideLayout" Target="../slideLayouts/slideLayout272.xml"/><Relationship Id="rId43" Type="http://schemas.openxmlformats.org/officeDocument/2006/relationships/slideLayout" Target="../slideLayouts/slideLayout280.xml"/><Relationship Id="rId48" Type="http://schemas.openxmlformats.org/officeDocument/2006/relationships/slideLayout" Target="../slideLayouts/slideLayout285.xml"/><Relationship Id="rId8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9.xml"/><Relationship Id="rId17" Type="http://schemas.openxmlformats.org/officeDocument/2006/relationships/slideLayout" Target="../slideLayouts/slideLayout254.xml"/><Relationship Id="rId25" Type="http://schemas.openxmlformats.org/officeDocument/2006/relationships/slideLayout" Target="../slideLayouts/slideLayout262.xml"/><Relationship Id="rId33" Type="http://schemas.openxmlformats.org/officeDocument/2006/relationships/slideLayout" Target="../slideLayouts/slideLayout270.xml"/><Relationship Id="rId38" Type="http://schemas.openxmlformats.org/officeDocument/2006/relationships/slideLayout" Target="../slideLayouts/slideLayout275.xml"/><Relationship Id="rId46" Type="http://schemas.openxmlformats.org/officeDocument/2006/relationships/slideLayout" Target="../slideLayouts/slideLayout283.xml"/><Relationship Id="rId20" Type="http://schemas.openxmlformats.org/officeDocument/2006/relationships/slideLayout" Target="../slideLayouts/slideLayout257.xml"/><Relationship Id="rId41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11.xml"/><Relationship Id="rId21" Type="http://schemas.openxmlformats.org/officeDocument/2006/relationships/slideLayout" Target="../slideLayouts/slideLayout306.xml"/><Relationship Id="rId42" Type="http://schemas.openxmlformats.org/officeDocument/2006/relationships/slideLayout" Target="../slideLayouts/slideLayout327.xml"/><Relationship Id="rId47" Type="http://schemas.openxmlformats.org/officeDocument/2006/relationships/slideLayout" Target="../slideLayouts/slideLayout332.xml"/><Relationship Id="rId63" Type="http://schemas.openxmlformats.org/officeDocument/2006/relationships/slideLayout" Target="../slideLayouts/slideLayout348.xml"/><Relationship Id="rId68" Type="http://schemas.openxmlformats.org/officeDocument/2006/relationships/slideLayout" Target="../slideLayouts/slideLayout353.xml"/><Relationship Id="rId84" Type="http://schemas.openxmlformats.org/officeDocument/2006/relationships/slideLayout" Target="../slideLayouts/slideLayout369.xml"/><Relationship Id="rId89" Type="http://schemas.openxmlformats.org/officeDocument/2006/relationships/slideLayout" Target="../slideLayouts/slideLayout374.xml"/><Relationship Id="rId1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296.xml"/><Relationship Id="rId32" Type="http://schemas.openxmlformats.org/officeDocument/2006/relationships/slideLayout" Target="../slideLayouts/slideLayout317.xml"/><Relationship Id="rId37" Type="http://schemas.openxmlformats.org/officeDocument/2006/relationships/slideLayout" Target="../slideLayouts/slideLayout322.xml"/><Relationship Id="rId53" Type="http://schemas.openxmlformats.org/officeDocument/2006/relationships/slideLayout" Target="../slideLayouts/slideLayout338.xml"/><Relationship Id="rId58" Type="http://schemas.openxmlformats.org/officeDocument/2006/relationships/slideLayout" Target="../slideLayouts/slideLayout343.xml"/><Relationship Id="rId74" Type="http://schemas.openxmlformats.org/officeDocument/2006/relationships/slideLayout" Target="../slideLayouts/slideLayout359.xml"/><Relationship Id="rId79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290.xml"/><Relationship Id="rId90" Type="http://schemas.openxmlformats.org/officeDocument/2006/relationships/slideLayout" Target="../slideLayouts/slideLayout375.xml"/><Relationship Id="rId22" Type="http://schemas.openxmlformats.org/officeDocument/2006/relationships/slideLayout" Target="../slideLayouts/slideLayout307.xml"/><Relationship Id="rId27" Type="http://schemas.openxmlformats.org/officeDocument/2006/relationships/slideLayout" Target="../slideLayouts/slideLayout312.xml"/><Relationship Id="rId43" Type="http://schemas.openxmlformats.org/officeDocument/2006/relationships/slideLayout" Target="../slideLayouts/slideLayout328.xml"/><Relationship Id="rId48" Type="http://schemas.openxmlformats.org/officeDocument/2006/relationships/slideLayout" Target="../slideLayouts/slideLayout333.xml"/><Relationship Id="rId64" Type="http://schemas.openxmlformats.org/officeDocument/2006/relationships/slideLayout" Target="../slideLayouts/slideLayout349.xml"/><Relationship Id="rId69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293.xml"/><Relationship Id="rId51" Type="http://schemas.openxmlformats.org/officeDocument/2006/relationships/slideLayout" Target="../slideLayouts/slideLayout336.xml"/><Relationship Id="rId72" Type="http://schemas.openxmlformats.org/officeDocument/2006/relationships/slideLayout" Target="../slideLayouts/slideLayout357.xml"/><Relationship Id="rId80" Type="http://schemas.openxmlformats.org/officeDocument/2006/relationships/slideLayout" Target="../slideLayouts/slideLayout365.xml"/><Relationship Id="rId85" Type="http://schemas.openxmlformats.org/officeDocument/2006/relationships/slideLayout" Target="../slideLayouts/slideLayout370.xml"/><Relationship Id="rId93" Type="http://schemas.openxmlformats.org/officeDocument/2006/relationships/image" Target="../media/image7.png"/><Relationship Id="rId3" Type="http://schemas.openxmlformats.org/officeDocument/2006/relationships/slideLayout" Target="../slideLayouts/slideLayout288.xml"/><Relationship Id="rId12" Type="http://schemas.openxmlformats.org/officeDocument/2006/relationships/slideLayout" Target="../slideLayouts/slideLayout297.xml"/><Relationship Id="rId17" Type="http://schemas.openxmlformats.org/officeDocument/2006/relationships/slideLayout" Target="../slideLayouts/slideLayout302.xml"/><Relationship Id="rId25" Type="http://schemas.openxmlformats.org/officeDocument/2006/relationships/slideLayout" Target="../slideLayouts/slideLayout310.xml"/><Relationship Id="rId33" Type="http://schemas.openxmlformats.org/officeDocument/2006/relationships/slideLayout" Target="../slideLayouts/slideLayout318.xml"/><Relationship Id="rId38" Type="http://schemas.openxmlformats.org/officeDocument/2006/relationships/slideLayout" Target="../slideLayouts/slideLayout323.xml"/><Relationship Id="rId46" Type="http://schemas.openxmlformats.org/officeDocument/2006/relationships/slideLayout" Target="../slideLayouts/slideLayout331.xml"/><Relationship Id="rId59" Type="http://schemas.openxmlformats.org/officeDocument/2006/relationships/slideLayout" Target="../slideLayouts/slideLayout344.xml"/><Relationship Id="rId67" Type="http://schemas.openxmlformats.org/officeDocument/2006/relationships/slideLayout" Target="../slideLayouts/slideLayout352.xml"/><Relationship Id="rId20" Type="http://schemas.openxmlformats.org/officeDocument/2006/relationships/slideLayout" Target="../slideLayouts/slideLayout305.xml"/><Relationship Id="rId41" Type="http://schemas.openxmlformats.org/officeDocument/2006/relationships/slideLayout" Target="../slideLayouts/slideLayout326.xml"/><Relationship Id="rId54" Type="http://schemas.openxmlformats.org/officeDocument/2006/relationships/slideLayout" Target="../slideLayouts/slideLayout339.xml"/><Relationship Id="rId62" Type="http://schemas.openxmlformats.org/officeDocument/2006/relationships/slideLayout" Target="../slideLayouts/slideLayout347.xml"/><Relationship Id="rId70" Type="http://schemas.openxmlformats.org/officeDocument/2006/relationships/slideLayout" Target="../slideLayouts/slideLayout355.xml"/><Relationship Id="rId75" Type="http://schemas.openxmlformats.org/officeDocument/2006/relationships/slideLayout" Target="../slideLayouts/slideLayout360.xml"/><Relationship Id="rId83" Type="http://schemas.openxmlformats.org/officeDocument/2006/relationships/slideLayout" Target="../slideLayouts/slideLayout368.xml"/><Relationship Id="rId88" Type="http://schemas.openxmlformats.org/officeDocument/2006/relationships/slideLayout" Target="../slideLayouts/slideLayout373.xml"/><Relationship Id="rId91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5" Type="http://schemas.openxmlformats.org/officeDocument/2006/relationships/slideLayout" Target="../slideLayouts/slideLayout300.xml"/><Relationship Id="rId23" Type="http://schemas.openxmlformats.org/officeDocument/2006/relationships/slideLayout" Target="../slideLayouts/slideLayout308.xml"/><Relationship Id="rId28" Type="http://schemas.openxmlformats.org/officeDocument/2006/relationships/slideLayout" Target="../slideLayouts/slideLayout313.xml"/><Relationship Id="rId36" Type="http://schemas.openxmlformats.org/officeDocument/2006/relationships/slideLayout" Target="../slideLayouts/slideLayout321.xml"/><Relationship Id="rId49" Type="http://schemas.openxmlformats.org/officeDocument/2006/relationships/slideLayout" Target="../slideLayouts/slideLayout334.xml"/><Relationship Id="rId57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295.xml"/><Relationship Id="rId31" Type="http://schemas.openxmlformats.org/officeDocument/2006/relationships/slideLayout" Target="../slideLayouts/slideLayout316.xml"/><Relationship Id="rId44" Type="http://schemas.openxmlformats.org/officeDocument/2006/relationships/slideLayout" Target="../slideLayouts/slideLayout329.xml"/><Relationship Id="rId52" Type="http://schemas.openxmlformats.org/officeDocument/2006/relationships/slideLayout" Target="../slideLayouts/slideLayout337.xml"/><Relationship Id="rId60" Type="http://schemas.openxmlformats.org/officeDocument/2006/relationships/slideLayout" Target="../slideLayouts/slideLayout345.xml"/><Relationship Id="rId65" Type="http://schemas.openxmlformats.org/officeDocument/2006/relationships/slideLayout" Target="../slideLayouts/slideLayout350.xml"/><Relationship Id="rId73" Type="http://schemas.openxmlformats.org/officeDocument/2006/relationships/slideLayout" Target="../slideLayouts/slideLayout358.xml"/><Relationship Id="rId78" Type="http://schemas.openxmlformats.org/officeDocument/2006/relationships/slideLayout" Target="../slideLayouts/slideLayout363.xml"/><Relationship Id="rId81" Type="http://schemas.openxmlformats.org/officeDocument/2006/relationships/slideLayout" Target="../slideLayouts/slideLayout366.xml"/><Relationship Id="rId86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3" Type="http://schemas.openxmlformats.org/officeDocument/2006/relationships/slideLayout" Target="../slideLayouts/slideLayout298.xml"/><Relationship Id="rId18" Type="http://schemas.openxmlformats.org/officeDocument/2006/relationships/slideLayout" Target="../slideLayouts/slideLayout303.xml"/><Relationship Id="rId39" Type="http://schemas.openxmlformats.org/officeDocument/2006/relationships/slideLayout" Target="../slideLayouts/slideLayout324.xml"/><Relationship Id="rId34" Type="http://schemas.openxmlformats.org/officeDocument/2006/relationships/slideLayout" Target="../slideLayouts/slideLayout319.xml"/><Relationship Id="rId50" Type="http://schemas.openxmlformats.org/officeDocument/2006/relationships/slideLayout" Target="../slideLayouts/slideLayout335.xml"/><Relationship Id="rId55" Type="http://schemas.openxmlformats.org/officeDocument/2006/relationships/slideLayout" Target="../slideLayouts/slideLayout340.xml"/><Relationship Id="rId76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292.xml"/><Relationship Id="rId71" Type="http://schemas.openxmlformats.org/officeDocument/2006/relationships/slideLayout" Target="../slideLayouts/slideLayout356.xml"/><Relationship Id="rId92" Type="http://schemas.openxmlformats.org/officeDocument/2006/relationships/theme" Target="../theme/theme6.xml"/><Relationship Id="rId2" Type="http://schemas.openxmlformats.org/officeDocument/2006/relationships/slideLayout" Target="../slideLayouts/slideLayout287.xml"/><Relationship Id="rId29" Type="http://schemas.openxmlformats.org/officeDocument/2006/relationships/slideLayout" Target="../slideLayouts/slideLayout314.xml"/><Relationship Id="rId24" Type="http://schemas.openxmlformats.org/officeDocument/2006/relationships/slideLayout" Target="../slideLayouts/slideLayout309.xml"/><Relationship Id="rId40" Type="http://schemas.openxmlformats.org/officeDocument/2006/relationships/slideLayout" Target="../slideLayouts/slideLayout325.xml"/><Relationship Id="rId45" Type="http://schemas.openxmlformats.org/officeDocument/2006/relationships/slideLayout" Target="../slideLayouts/slideLayout330.xml"/><Relationship Id="rId66" Type="http://schemas.openxmlformats.org/officeDocument/2006/relationships/slideLayout" Target="../slideLayouts/slideLayout351.xml"/><Relationship Id="rId87" Type="http://schemas.openxmlformats.org/officeDocument/2006/relationships/slideLayout" Target="../slideLayouts/slideLayout372.xml"/><Relationship Id="rId61" Type="http://schemas.openxmlformats.org/officeDocument/2006/relationships/slideLayout" Target="../slideLayouts/slideLayout346.xml"/><Relationship Id="rId82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299.xml"/><Relationship Id="rId30" Type="http://schemas.openxmlformats.org/officeDocument/2006/relationships/slideLayout" Target="../slideLayouts/slideLayout315.xml"/><Relationship Id="rId35" Type="http://schemas.openxmlformats.org/officeDocument/2006/relationships/slideLayout" Target="../slideLayouts/slideLayout320.xml"/><Relationship Id="rId56" Type="http://schemas.openxmlformats.org/officeDocument/2006/relationships/slideLayout" Target="../slideLayouts/slideLayout341.xml"/><Relationship Id="rId77" Type="http://schemas.openxmlformats.org/officeDocument/2006/relationships/slideLayout" Target="../slideLayouts/slideLayout362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2.xml"/><Relationship Id="rId21" Type="http://schemas.openxmlformats.org/officeDocument/2006/relationships/slideLayout" Target="../slideLayouts/slideLayout397.xml"/><Relationship Id="rId42" Type="http://schemas.openxmlformats.org/officeDocument/2006/relationships/slideLayout" Target="../slideLayouts/slideLayout418.xml"/><Relationship Id="rId47" Type="http://schemas.openxmlformats.org/officeDocument/2006/relationships/slideLayout" Target="../slideLayouts/slideLayout423.xml"/><Relationship Id="rId63" Type="http://schemas.openxmlformats.org/officeDocument/2006/relationships/slideLayout" Target="../slideLayouts/slideLayout439.xml"/><Relationship Id="rId68" Type="http://schemas.openxmlformats.org/officeDocument/2006/relationships/slideLayout" Target="../slideLayouts/slideLayout444.xml"/><Relationship Id="rId84" Type="http://schemas.openxmlformats.org/officeDocument/2006/relationships/slideLayout" Target="../slideLayouts/slideLayout460.xml"/><Relationship Id="rId89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87.xml"/><Relationship Id="rId32" Type="http://schemas.openxmlformats.org/officeDocument/2006/relationships/slideLayout" Target="../slideLayouts/slideLayout408.xml"/><Relationship Id="rId37" Type="http://schemas.openxmlformats.org/officeDocument/2006/relationships/slideLayout" Target="../slideLayouts/slideLayout413.xml"/><Relationship Id="rId53" Type="http://schemas.openxmlformats.org/officeDocument/2006/relationships/slideLayout" Target="../slideLayouts/slideLayout429.xml"/><Relationship Id="rId58" Type="http://schemas.openxmlformats.org/officeDocument/2006/relationships/slideLayout" Target="../slideLayouts/slideLayout434.xml"/><Relationship Id="rId74" Type="http://schemas.openxmlformats.org/officeDocument/2006/relationships/slideLayout" Target="../slideLayouts/slideLayout450.xml"/><Relationship Id="rId79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381.xml"/><Relationship Id="rId90" Type="http://schemas.openxmlformats.org/officeDocument/2006/relationships/slideLayout" Target="../slideLayouts/slideLayout466.xml"/><Relationship Id="rId14" Type="http://schemas.openxmlformats.org/officeDocument/2006/relationships/slideLayout" Target="../slideLayouts/slideLayout390.xml"/><Relationship Id="rId22" Type="http://schemas.openxmlformats.org/officeDocument/2006/relationships/slideLayout" Target="../slideLayouts/slideLayout398.xml"/><Relationship Id="rId27" Type="http://schemas.openxmlformats.org/officeDocument/2006/relationships/slideLayout" Target="../slideLayouts/slideLayout403.xml"/><Relationship Id="rId30" Type="http://schemas.openxmlformats.org/officeDocument/2006/relationships/slideLayout" Target="../slideLayouts/slideLayout406.xml"/><Relationship Id="rId35" Type="http://schemas.openxmlformats.org/officeDocument/2006/relationships/slideLayout" Target="../slideLayouts/slideLayout411.xml"/><Relationship Id="rId43" Type="http://schemas.openxmlformats.org/officeDocument/2006/relationships/slideLayout" Target="../slideLayouts/slideLayout419.xml"/><Relationship Id="rId48" Type="http://schemas.openxmlformats.org/officeDocument/2006/relationships/slideLayout" Target="../slideLayouts/slideLayout424.xml"/><Relationship Id="rId56" Type="http://schemas.openxmlformats.org/officeDocument/2006/relationships/slideLayout" Target="../slideLayouts/slideLayout432.xml"/><Relationship Id="rId64" Type="http://schemas.openxmlformats.org/officeDocument/2006/relationships/slideLayout" Target="../slideLayouts/slideLayout440.xml"/><Relationship Id="rId69" Type="http://schemas.openxmlformats.org/officeDocument/2006/relationships/slideLayout" Target="../slideLayouts/slideLayout445.xml"/><Relationship Id="rId77" Type="http://schemas.openxmlformats.org/officeDocument/2006/relationships/slideLayout" Target="../slideLayouts/slideLayout453.xml"/><Relationship Id="rId8" Type="http://schemas.openxmlformats.org/officeDocument/2006/relationships/slideLayout" Target="../slideLayouts/slideLayout384.xml"/><Relationship Id="rId51" Type="http://schemas.openxmlformats.org/officeDocument/2006/relationships/slideLayout" Target="../slideLayouts/slideLayout427.xml"/><Relationship Id="rId72" Type="http://schemas.openxmlformats.org/officeDocument/2006/relationships/slideLayout" Target="../slideLayouts/slideLayout448.xml"/><Relationship Id="rId80" Type="http://schemas.openxmlformats.org/officeDocument/2006/relationships/slideLayout" Target="../slideLayouts/slideLayout456.xml"/><Relationship Id="rId85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8.xml"/><Relationship Id="rId17" Type="http://schemas.openxmlformats.org/officeDocument/2006/relationships/slideLayout" Target="../slideLayouts/slideLayout393.xml"/><Relationship Id="rId25" Type="http://schemas.openxmlformats.org/officeDocument/2006/relationships/slideLayout" Target="../slideLayouts/slideLayout401.xml"/><Relationship Id="rId33" Type="http://schemas.openxmlformats.org/officeDocument/2006/relationships/slideLayout" Target="../slideLayouts/slideLayout409.xml"/><Relationship Id="rId38" Type="http://schemas.openxmlformats.org/officeDocument/2006/relationships/slideLayout" Target="../slideLayouts/slideLayout414.xml"/><Relationship Id="rId46" Type="http://schemas.openxmlformats.org/officeDocument/2006/relationships/slideLayout" Target="../slideLayouts/slideLayout422.xml"/><Relationship Id="rId59" Type="http://schemas.openxmlformats.org/officeDocument/2006/relationships/slideLayout" Target="../slideLayouts/slideLayout435.xml"/><Relationship Id="rId67" Type="http://schemas.openxmlformats.org/officeDocument/2006/relationships/slideLayout" Target="../slideLayouts/slideLayout443.xml"/><Relationship Id="rId20" Type="http://schemas.openxmlformats.org/officeDocument/2006/relationships/slideLayout" Target="../slideLayouts/slideLayout396.xml"/><Relationship Id="rId41" Type="http://schemas.openxmlformats.org/officeDocument/2006/relationships/slideLayout" Target="../slideLayouts/slideLayout417.xml"/><Relationship Id="rId54" Type="http://schemas.openxmlformats.org/officeDocument/2006/relationships/slideLayout" Target="../slideLayouts/slideLayout430.xml"/><Relationship Id="rId62" Type="http://schemas.openxmlformats.org/officeDocument/2006/relationships/slideLayout" Target="../slideLayouts/slideLayout438.xml"/><Relationship Id="rId70" Type="http://schemas.openxmlformats.org/officeDocument/2006/relationships/slideLayout" Target="../slideLayouts/slideLayout446.xml"/><Relationship Id="rId75" Type="http://schemas.openxmlformats.org/officeDocument/2006/relationships/slideLayout" Target="../slideLayouts/slideLayout451.xml"/><Relationship Id="rId83" Type="http://schemas.openxmlformats.org/officeDocument/2006/relationships/slideLayout" Target="../slideLayouts/slideLayout459.xml"/><Relationship Id="rId88" Type="http://schemas.openxmlformats.org/officeDocument/2006/relationships/slideLayout" Target="../slideLayouts/slideLayout464.xml"/><Relationship Id="rId91" Type="http://schemas.openxmlformats.org/officeDocument/2006/relationships/theme" Target="../theme/theme7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5" Type="http://schemas.openxmlformats.org/officeDocument/2006/relationships/slideLayout" Target="../slideLayouts/slideLayout391.xml"/><Relationship Id="rId23" Type="http://schemas.openxmlformats.org/officeDocument/2006/relationships/slideLayout" Target="../slideLayouts/slideLayout399.xml"/><Relationship Id="rId28" Type="http://schemas.openxmlformats.org/officeDocument/2006/relationships/slideLayout" Target="../slideLayouts/slideLayout404.xml"/><Relationship Id="rId36" Type="http://schemas.openxmlformats.org/officeDocument/2006/relationships/slideLayout" Target="../slideLayouts/slideLayout412.xml"/><Relationship Id="rId49" Type="http://schemas.openxmlformats.org/officeDocument/2006/relationships/slideLayout" Target="../slideLayouts/slideLayout425.xml"/><Relationship Id="rId57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407.xml"/><Relationship Id="rId44" Type="http://schemas.openxmlformats.org/officeDocument/2006/relationships/slideLayout" Target="../slideLayouts/slideLayout420.xml"/><Relationship Id="rId52" Type="http://schemas.openxmlformats.org/officeDocument/2006/relationships/slideLayout" Target="../slideLayouts/slideLayout428.xml"/><Relationship Id="rId60" Type="http://schemas.openxmlformats.org/officeDocument/2006/relationships/slideLayout" Target="../slideLayouts/slideLayout436.xml"/><Relationship Id="rId65" Type="http://schemas.openxmlformats.org/officeDocument/2006/relationships/slideLayout" Target="../slideLayouts/slideLayout441.xml"/><Relationship Id="rId73" Type="http://schemas.openxmlformats.org/officeDocument/2006/relationships/slideLayout" Target="../slideLayouts/slideLayout449.xml"/><Relationship Id="rId78" Type="http://schemas.openxmlformats.org/officeDocument/2006/relationships/slideLayout" Target="../slideLayouts/slideLayout454.xml"/><Relationship Id="rId81" Type="http://schemas.openxmlformats.org/officeDocument/2006/relationships/slideLayout" Target="../slideLayouts/slideLayout457.xml"/><Relationship Id="rId86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89.xml"/><Relationship Id="rId18" Type="http://schemas.openxmlformats.org/officeDocument/2006/relationships/slideLayout" Target="../slideLayouts/slideLayout394.xml"/><Relationship Id="rId39" Type="http://schemas.openxmlformats.org/officeDocument/2006/relationships/slideLayout" Target="../slideLayouts/slideLayout415.xml"/><Relationship Id="rId34" Type="http://schemas.openxmlformats.org/officeDocument/2006/relationships/slideLayout" Target="../slideLayouts/slideLayout410.xml"/><Relationship Id="rId50" Type="http://schemas.openxmlformats.org/officeDocument/2006/relationships/slideLayout" Target="../slideLayouts/slideLayout426.xml"/><Relationship Id="rId55" Type="http://schemas.openxmlformats.org/officeDocument/2006/relationships/slideLayout" Target="../slideLayouts/slideLayout431.xml"/><Relationship Id="rId76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383.xml"/><Relationship Id="rId71" Type="http://schemas.openxmlformats.org/officeDocument/2006/relationships/slideLayout" Target="../slideLayouts/slideLayout447.xml"/><Relationship Id="rId92" Type="http://schemas.openxmlformats.org/officeDocument/2006/relationships/image" Target="../media/image7.png"/><Relationship Id="rId2" Type="http://schemas.openxmlformats.org/officeDocument/2006/relationships/slideLayout" Target="../slideLayouts/slideLayout378.xml"/><Relationship Id="rId29" Type="http://schemas.openxmlformats.org/officeDocument/2006/relationships/slideLayout" Target="../slideLayouts/slideLayout405.xml"/><Relationship Id="rId24" Type="http://schemas.openxmlformats.org/officeDocument/2006/relationships/slideLayout" Target="../slideLayouts/slideLayout400.xml"/><Relationship Id="rId40" Type="http://schemas.openxmlformats.org/officeDocument/2006/relationships/slideLayout" Target="../slideLayouts/slideLayout416.xml"/><Relationship Id="rId45" Type="http://schemas.openxmlformats.org/officeDocument/2006/relationships/slideLayout" Target="../slideLayouts/slideLayout421.xml"/><Relationship Id="rId66" Type="http://schemas.openxmlformats.org/officeDocument/2006/relationships/slideLayout" Target="../slideLayouts/slideLayout442.xml"/><Relationship Id="rId87" Type="http://schemas.openxmlformats.org/officeDocument/2006/relationships/slideLayout" Target="../slideLayouts/slideLayout463.xml"/><Relationship Id="rId61" Type="http://schemas.openxmlformats.org/officeDocument/2006/relationships/slideLayout" Target="../slideLayouts/slideLayout437.xml"/><Relationship Id="rId82" Type="http://schemas.openxmlformats.org/officeDocument/2006/relationships/slideLayout" Target="../slideLayouts/slideLayout458.xml"/><Relationship Id="rId19" Type="http://schemas.openxmlformats.org/officeDocument/2006/relationships/slideLayout" Target="../slideLayouts/slideLayout395.xml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92.xml"/><Relationship Id="rId21" Type="http://schemas.openxmlformats.org/officeDocument/2006/relationships/slideLayout" Target="../slideLayouts/slideLayout487.xml"/><Relationship Id="rId42" Type="http://schemas.openxmlformats.org/officeDocument/2006/relationships/slideLayout" Target="../slideLayouts/slideLayout508.xml"/><Relationship Id="rId47" Type="http://schemas.openxmlformats.org/officeDocument/2006/relationships/slideLayout" Target="../slideLayouts/slideLayout513.xml"/><Relationship Id="rId63" Type="http://schemas.openxmlformats.org/officeDocument/2006/relationships/slideLayout" Target="../slideLayouts/slideLayout529.xml"/><Relationship Id="rId68" Type="http://schemas.openxmlformats.org/officeDocument/2006/relationships/slideLayout" Target="../slideLayouts/slideLayout534.xml"/><Relationship Id="rId84" Type="http://schemas.openxmlformats.org/officeDocument/2006/relationships/slideLayout" Target="../slideLayouts/slideLayout550.xml"/><Relationship Id="rId89" Type="http://schemas.openxmlformats.org/officeDocument/2006/relationships/slideLayout" Target="../slideLayouts/slideLayout555.xml"/><Relationship Id="rId1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77.xml"/><Relationship Id="rId32" Type="http://schemas.openxmlformats.org/officeDocument/2006/relationships/slideLayout" Target="../slideLayouts/slideLayout498.xml"/><Relationship Id="rId37" Type="http://schemas.openxmlformats.org/officeDocument/2006/relationships/slideLayout" Target="../slideLayouts/slideLayout503.xml"/><Relationship Id="rId53" Type="http://schemas.openxmlformats.org/officeDocument/2006/relationships/slideLayout" Target="../slideLayouts/slideLayout519.xml"/><Relationship Id="rId58" Type="http://schemas.openxmlformats.org/officeDocument/2006/relationships/slideLayout" Target="../slideLayouts/slideLayout524.xml"/><Relationship Id="rId74" Type="http://schemas.openxmlformats.org/officeDocument/2006/relationships/slideLayout" Target="../slideLayouts/slideLayout540.xml"/><Relationship Id="rId79" Type="http://schemas.openxmlformats.org/officeDocument/2006/relationships/slideLayout" Target="../slideLayouts/slideLayout545.xml"/><Relationship Id="rId5" Type="http://schemas.openxmlformats.org/officeDocument/2006/relationships/slideLayout" Target="../slideLayouts/slideLayout471.xml"/><Relationship Id="rId90" Type="http://schemas.openxmlformats.org/officeDocument/2006/relationships/slideLayout" Target="../slideLayouts/slideLayout556.xml"/><Relationship Id="rId14" Type="http://schemas.openxmlformats.org/officeDocument/2006/relationships/slideLayout" Target="../slideLayouts/slideLayout480.xml"/><Relationship Id="rId22" Type="http://schemas.openxmlformats.org/officeDocument/2006/relationships/slideLayout" Target="../slideLayouts/slideLayout488.xml"/><Relationship Id="rId27" Type="http://schemas.openxmlformats.org/officeDocument/2006/relationships/slideLayout" Target="../slideLayouts/slideLayout493.xml"/><Relationship Id="rId30" Type="http://schemas.openxmlformats.org/officeDocument/2006/relationships/slideLayout" Target="../slideLayouts/slideLayout496.xml"/><Relationship Id="rId35" Type="http://schemas.openxmlformats.org/officeDocument/2006/relationships/slideLayout" Target="../slideLayouts/slideLayout501.xml"/><Relationship Id="rId43" Type="http://schemas.openxmlformats.org/officeDocument/2006/relationships/slideLayout" Target="../slideLayouts/slideLayout509.xml"/><Relationship Id="rId48" Type="http://schemas.openxmlformats.org/officeDocument/2006/relationships/slideLayout" Target="../slideLayouts/slideLayout514.xml"/><Relationship Id="rId56" Type="http://schemas.openxmlformats.org/officeDocument/2006/relationships/slideLayout" Target="../slideLayouts/slideLayout522.xml"/><Relationship Id="rId64" Type="http://schemas.openxmlformats.org/officeDocument/2006/relationships/slideLayout" Target="../slideLayouts/slideLayout530.xml"/><Relationship Id="rId69" Type="http://schemas.openxmlformats.org/officeDocument/2006/relationships/slideLayout" Target="../slideLayouts/slideLayout535.xml"/><Relationship Id="rId77" Type="http://schemas.openxmlformats.org/officeDocument/2006/relationships/slideLayout" Target="../slideLayouts/slideLayout543.xml"/><Relationship Id="rId8" Type="http://schemas.openxmlformats.org/officeDocument/2006/relationships/slideLayout" Target="../slideLayouts/slideLayout474.xml"/><Relationship Id="rId51" Type="http://schemas.openxmlformats.org/officeDocument/2006/relationships/slideLayout" Target="../slideLayouts/slideLayout517.xml"/><Relationship Id="rId72" Type="http://schemas.openxmlformats.org/officeDocument/2006/relationships/slideLayout" Target="../slideLayouts/slideLayout538.xml"/><Relationship Id="rId80" Type="http://schemas.openxmlformats.org/officeDocument/2006/relationships/slideLayout" Target="../slideLayouts/slideLayout546.xml"/><Relationship Id="rId85" Type="http://schemas.openxmlformats.org/officeDocument/2006/relationships/slideLayout" Target="../slideLayouts/slideLayout551.xml"/><Relationship Id="rId3" Type="http://schemas.openxmlformats.org/officeDocument/2006/relationships/slideLayout" Target="../slideLayouts/slideLayout469.xml"/><Relationship Id="rId12" Type="http://schemas.openxmlformats.org/officeDocument/2006/relationships/slideLayout" Target="../slideLayouts/slideLayout478.xml"/><Relationship Id="rId17" Type="http://schemas.openxmlformats.org/officeDocument/2006/relationships/slideLayout" Target="../slideLayouts/slideLayout483.xml"/><Relationship Id="rId25" Type="http://schemas.openxmlformats.org/officeDocument/2006/relationships/slideLayout" Target="../slideLayouts/slideLayout491.xml"/><Relationship Id="rId33" Type="http://schemas.openxmlformats.org/officeDocument/2006/relationships/slideLayout" Target="../slideLayouts/slideLayout499.xml"/><Relationship Id="rId38" Type="http://schemas.openxmlformats.org/officeDocument/2006/relationships/slideLayout" Target="../slideLayouts/slideLayout504.xml"/><Relationship Id="rId46" Type="http://schemas.openxmlformats.org/officeDocument/2006/relationships/slideLayout" Target="../slideLayouts/slideLayout512.xml"/><Relationship Id="rId59" Type="http://schemas.openxmlformats.org/officeDocument/2006/relationships/slideLayout" Target="../slideLayouts/slideLayout525.xml"/><Relationship Id="rId67" Type="http://schemas.openxmlformats.org/officeDocument/2006/relationships/slideLayout" Target="../slideLayouts/slideLayout533.xml"/><Relationship Id="rId20" Type="http://schemas.openxmlformats.org/officeDocument/2006/relationships/slideLayout" Target="../slideLayouts/slideLayout486.xml"/><Relationship Id="rId41" Type="http://schemas.openxmlformats.org/officeDocument/2006/relationships/slideLayout" Target="../slideLayouts/slideLayout507.xml"/><Relationship Id="rId54" Type="http://schemas.openxmlformats.org/officeDocument/2006/relationships/slideLayout" Target="../slideLayouts/slideLayout520.xml"/><Relationship Id="rId62" Type="http://schemas.openxmlformats.org/officeDocument/2006/relationships/slideLayout" Target="../slideLayouts/slideLayout528.xml"/><Relationship Id="rId70" Type="http://schemas.openxmlformats.org/officeDocument/2006/relationships/slideLayout" Target="../slideLayouts/slideLayout536.xml"/><Relationship Id="rId75" Type="http://schemas.openxmlformats.org/officeDocument/2006/relationships/slideLayout" Target="../slideLayouts/slideLayout541.xml"/><Relationship Id="rId83" Type="http://schemas.openxmlformats.org/officeDocument/2006/relationships/slideLayout" Target="../slideLayouts/slideLayout549.xml"/><Relationship Id="rId88" Type="http://schemas.openxmlformats.org/officeDocument/2006/relationships/slideLayout" Target="../slideLayouts/slideLayout554.xml"/><Relationship Id="rId91" Type="http://schemas.openxmlformats.org/officeDocument/2006/relationships/theme" Target="../theme/theme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5" Type="http://schemas.openxmlformats.org/officeDocument/2006/relationships/slideLayout" Target="../slideLayouts/slideLayout481.xml"/><Relationship Id="rId23" Type="http://schemas.openxmlformats.org/officeDocument/2006/relationships/slideLayout" Target="../slideLayouts/slideLayout489.xml"/><Relationship Id="rId28" Type="http://schemas.openxmlformats.org/officeDocument/2006/relationships/slideLayout" Target="../slideLayouts/slideLayout494.xml"/><Relationship Id="rId36" Type="http://schemas.openxmlformats.org/officeDocument/2006/relationships/slideLayout" Target="../slideLayouts/slideLayout502.xml"/><Relationship Id="rId49" Type="http://schemas.openxmlformats.org/officeDocument/2006/relationships/slideLayout" Target="../slideLayouts/slideLayout515.xml"/><Relationship Id="rId57" Type="http://schemas.openxmlformats.org/officeDocument/2006/relationships/slideLayout" Target="../slideLayouts/slideLayout523.xml"/><Relationship Id="rId10" Type="http://schemas.openxmlformats.org/officeDocument/2006/relationships/slideLayout" Target="../slideLayouts/slideLayout476.xml"/><Relationship Id="rId31" Type="http://schemas.openxmlformats.org/officeDocument/2006/relationships/slideLayout" Target="../slideLayouts/slideLayout497.xml"/><Relationship Id="rId44" Type="http://schemas.openxmlformats.org/officeDocument/2006/relationships/slideLayout" Target="../slideLayouts/slideLayout510.xml"/><Relationship Id="rId52" Type="http://schemas.openxmlformats.org/officeDocument/2006/relationships/slideLayout" Target="../slideLayouts/slideLayout518.xml"/><Relationship Id="rId60" Type="http://schemas.openxmlformats.org/officeDocument/2006/relationships/slideLayout" Target="../slideLayouts/slideLayout526.xml"/><Relationship Id="rId65" Type="http://schemas.openxmlformats.org/officeDocument/2006/relationships/slideLayout" Target="../slideLayouts/slideLayout531.xml"/><Relationship Id="rId73" Type="http://schemas.openxmlformats.org/officeDocument/2006/relationships/slideLayout" Target="../slideLayouts/slideLayout539.xml"/><Relationship Id="rId78" Type="http://schemas.openxmlformats.org/officeDocument/2006/relationships/slideLayout" Target="../slideLayouts/slideLayout544.xml"/><Relationship Id="rId81" Type="http://schemas.openxmlformats.org/officeDocument/2006/relationships/slideLayout" Target="../slideLayouts/slideLayout547.xml"/><Relationship Id="rId86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Relationship Id="rId13" Type="http://schemas.openxmlformats.org/officeDocument/2006/relationships/slideLayout" Target="../slideLayouts/slideLayout479.xml"/><Relationship Id="rId18" Type="http://schemas.openxmlformats.org/officeDocument/2006/relationships/slideLayout" Target="../slideLayouts/slideLayout484.xml"/><Relationship Id="rId39" Type="http://schemas.openxmlformats.org/officeDocument/2006/relationships/slideLayout" Target="../slideLayouts/slideLayout505.xml"/><Relationship Id="rId34" Type="http://schemas.openxmlformats.org/officeDocument/2006/relationships/slideLayout" Target="../slideLayouts/slideLayout500.xml"/><Relationship Id="rId50" Type="http://schemas.openxmlformats.org/officeDocument/2006/relationships/slideLayout" Target="../slideLayouts/slideLayout516.xml"/><Relationship Id="rId55" Type="http://schemas.openxmlformats.org/officeDocument/2006/relationships/slideLayout" Target="../slideLayouts/slideLayout521.xml"/><Relationship Id="rId76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473.xml"/><Relationship Id="rId71" Type="http://schemas.openxmlformats.org/officeDocument/2006/relationships/slideLayout" Target="../slideLayouts/slideLayout537.xml"/><Relationship Id="rId92" Type="http://schemas.openxmlformats.org/officeDocument/2006/relationships/image" Target="../media/image7.png"/><Relationship Id="rId2" Type="http://schemas.openxmlformats.org/officeDocument/2006/relationships/slideLayout" Target="../slideLayouts/slideLayout468.xml"/><Relationship Id="rId29" Type="http://schemas.openxmlformats.org/officeDocument/2006/relationships/slideLayout" Target="../slideLayouts/slideLayout495.xml"/><Relationship Id="rId24" Type="http://schemas.openxmlformats.org/officeDocument/2006/relationships/slideLayout" Target="../slideLayouts/slideLayout490.xml"/><Relationship Id="rId40" Type="http://schemas.openxmlformats.org/officeDocument/2006/relationships/slideLayout" Target="../slideLayouts/slideLayout506.xml"/><Relationship Id="rId45" Type="http://schemas.openxmlformats.org/officeDocument/2006/relationships/slideLayout" Target="../slideLayouts/slideLayout511.xml"/><Relationship Id="rId66" Type="http://schemas.openxmlformats.org/officeDocument/2006/relationships/slideLayout" Target="../slideLayouts/slideLayout532.xml"/><Relationship Id="rId87" Type="http://schemas.openxmlformats.org/officeDocument/2006/relationships/slideLayout" Target="../slideLayouts/slideLayout553.xml"/><Relationship Id="rId61" Type="http://schemas.openxmlformats.org/officeDocument/2006/relationships/slideLayout" Target="../slideLayouts/slideLayout527.xml"/><Relationship Id="rId82" Type="http://schemas.openxmlformats.org/officeDocument/2006/relationships/slideLayout" Target="../slideLayouts/slideLayout548.xml"/><Relationship Id="rId19" Type="http://schemas.openxmlformats.org/officeDocument/2006/relationships/slideLayout" Target="../slideLayouts/slideLayout4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"/>
          <p:cNvSpPr txBox="1">
            <a:spLocks/>
          </p:cNvSpPr>
          <p:nvPr/>
        </p:nvSpPr>
        <p:spPr>
          <a:xfrm>
            <a:off x="1257300" y="2740026"/>
            <a:ext cx="16562868" cy="6524624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Font typeface="Arial" panose="020B0604020202020204" pitchFamily="34" charset="0"/>
              <a:buNone/>
              <a:tabLst/>
              <a:defRPr lang="en" sz="2000" b="0" i="0" u="none" strike="noStrike" cap="none" baseline="0" dirty="0" smtClean="0">
                <a:solidFill>
                  <a:srgbClr val="64656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461962" marR="0" lvl="1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Font typeface="Arial" panose="020B0604020202020204" pitchFamily="34" charset="0"/>
              <a:buChar char="•"/>
              <a:tabLst>
                <a:tab pos="442913" algn="l"/>
              </a:tabLst>
              <a:defRPr lang="en" sz="1800" b="0" i="0" u="none" strike="noStrike" cap="none" baseline="0" dirty="0" smtClean="0">
                <a:solidFill>
                  <a:srgbClr val="64656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2pPr>
            <a:lvl3pPr marL="989013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Font typeface="Courier New" panose="02070309020205020404" pitchFamily="49" charset="0"/>
              <a:buChar char="o"/>
              <a:tabLst>
                <a:tab pos="989013" algn="l"/>
              </a:tabLst>
              <a:defRPr lang="en" sz="1600" b="0" i="0" u="none" strike="noStrike" cap="none" dirty="0" smtClean="0">
                <a:solidFill>
                  <a:srgbClr val="64656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3pPr>
            <a:lvl4pPr marL="0" marR="0" lvl="3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9pPr>
          </a:lstStyle>
          <a:p>
            <a:endParaRPr lang="fr-FR" sz="4000" dirty="0"/>
          </a:p>
        </p:txBody>
      </p:sp>
      <p:sp>
        <p:nvSpPr>
          <p:cNvPr id="27" name="Espace réservé du numéro de diapositive 1"/>
          <p:cNvSpPr txBox="1">
            <a:spLocks/>
          </p:cNvSpPr>
          <p:nvPr/>
        </p:nvSpPr>
        <p:spPr>
          <a:xfrm>
            <a:off x="12261890" y="9880440"/>
            <a:ext cx="2239200" cy="631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F2771AB-9DB9-4391-ACD1-B8EA9CB8E7DB}" type="slidenum">
              <a:rPr lang="fr-FR" sz="2200" smtClean="0"/>
              <a:pPr/>
              <a:t>‹N°›</a:t>
            </a:fld>
            <a:endParaRPr lang="en" sz="2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7300" y="2740026"/>
            <a:ext cx="15773400" cy="6524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57300" y="549277"/>
            <a:ext cx="15773400" cy="198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1257300" y="2740026"/>
            <a:ext cx="16562868" cy="6524624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Font typeface="Arial" panose="020B0604020202020204" pitchFamily="34" charset="0"/>
              <a:buNone/>
              <a:tabLst/>
              <a:defRPr lang="en" sz="2000" b="0" i="0" u="none" strike="noStrike" cap="none" baseline="0" dirty="0" smtClean="0">
                <a:solidFill>
                  <a:srgbClr val="64656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461962" marR="0" lvl="1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Font typeface="Arial" panose="020B0604020202020204" pitchFamily="34" charset="0"/>
              <a:buChar char="•"/>
              <a:tabLst>
                <a:tab pos="442913" algn="l"/>
              </a:tabLst>
              <a:defRPr lang="en" sz="1800" b="0" i="0" u="none" strike="noStrike" cap="none" baseline="0" dirty="0" smtClean="0">
                <a:solidFill>
                  <a:srgbClr val="64656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2pPr>
            <a:lvl3pPr marL="989013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Font typeface="Courier New" panose="02070309020205020404" pitchFamily="49" charset="0"/>
              <a:buChar char="o"/>
              <a:tabLst>
                <a:tab pos="989013" algn="l"/>
              </a:tabLst>
              <a:defRPr lang="en" sz="1600" b="0" i="0" u="none" strike="noStrike" cap="none" dirty="0" smtClean="0">
                <a:solidFill>
                  <a:srgbClr val="64656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3pPr>
            <a:lvl4pPr marL="0" marR="0" lvl="3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9pPr>
          </a:lstStyle>
          <a:p>
            <a:endParaRPr lang="fr-FR" sz="4000" dirty="0"/>
          </a:p>
        </p:txBody>
      </p:sp>
      <p:sp>
        <p:nvSpPr>
          <p:cNvPr id="7" name="Espace réservé du numéro de diapositive 1"/>
          <p:cNvSpPr txBox="1">
            <a:spLocks/>
          </p:cNvSpPr>
          <p:nvPr/>
        </p:nvSpPr>
        <p:spPr>
          <a:xfrm>
            <a:off x="12261890" y="9880440"/>
            <a:ext cx="2239200" cy="631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F2771AB-9DB9-4391-ACD1-B8EA9CB8E7DB}" type="slidenum">
              <a:rPr lang="fr-FR" sz="2200" smtClean="0"/>
              <a:pPr/>
              <a:t>‹N°›</a:t>
            </a:fld>
            <a:endParaRPr lang="en" sz="2200" dirty="0"/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idx="4"/>
          </p:nvPr>
        </p:nvSpPr>
        <p:spPr>
          <a:xfrm>
            <a:off x="12261890" y="9873654"/>
            <a:ext cx="2239200" cy="451080"/>
          </a:xfrm>
          <a:prstGeom prst="rect">
            <a:avLst/>
          </a:prstGeom>
          <a:solidFill>
            <a:srgbClr val="0066AC">
              <a:alpha val="0"/>
            </a:srgbClr>
          </a:solidFill>
        </p:spPr>
        <p:txBody>
          <a:bodyPr/>
          <a:lstStyle>
            <a:lvl1pPr algn="ctr"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2771AB-9DB9-4391-ACD1-B8EA9CB8E7DB}" type="slidenum">
              <a:rPr lang="fr-FR" smtClean="0"/>
              <a:pPr/>
              <a:t>‹N°›</a:t>
            </a:fld>
            <a:endParaRPr lang="en" dirty="0"/>
          </a:p>
        </p:txBody>
      </p:sp>
      <p:sp>
        <p:nvSpPr>
          <p:cNvPr id="9" name="Espace réservé du texte 1"/>
          <p:cNvSpPr txBox="1">
            <a:spLocks/>
          </p:cNvSpPr>
          <p:nvPr userDrawn="1"/>
        </p:nvSpPr>
        <p:spPr>
          <a:xfrm>
            <a:off x="1257300" y="2740026"/>
            <a:ext cx="16562868" cy="6524624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Font typeface="Arial" panose="020B0604020202020204" pitchFamily="34" charset="0"/>
              <a:buNone/>
              <a:tabLst/>
              <a:defRPr lang="en" sz="2000" b="0" i="0" u="none" strike="noStrike" cap="none" baseline="0" dirty="0" smtClean="0">
                <a:solidFill>
                  <a:srgbClr val="64656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461962" marR="0" lvl="1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Font typeface="Arial" panose="020B0604020202020204" pitchFamily="34" charset="0"/>
              <a:buChar char="•"/>
              <a:tabLst>
                <a:tab pos="442913" algn="l"/>
              </a:tabLst>
              <a:defRPr lang="en" sz="1800" b="0" i="0" u="none" strike="noStrike" cap="none" baseline="0" dirty="0" smtClean="0">
                <a:solidFill>
                  <a:srgbClr val="64656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2pPr>
            <a:lvl3pPr marL="989013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ED8"/>
              </a:buClr>
              <a:buFont typeface="Courier New" panose="02070309020205020404" pitchFamily="49" charset="0"/>
              <a:buChar char="o"/>
              <a:tabLst>
                <a:tab pos="989013" algn="l"/>
              </a:tabLst>
              <a:defRPr lang="en" sz="1600" b="0" i="0" u="none" strike="noStrike" cap="none" dirty="0" smtClean="0">
                <a:solidFill>
                  <a:srgbClr val="64656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3pPr>
            <a:lvl4pPr marL="0" marR="0" lvl="3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9pPr>
          </a:lstStyle>
          <a:p>
            <a:endParaRPr lang="fr-FR" sz="4000" dirty="0"/>
          </a:p>
        </p:txBody>
      </p:sp>
      <p:sp>
        <p:nvSpPr>
          <p:cNvPr id="10" name="Espace réservé du numéro de diapositive 1"/>
          <p:cNvSpPr txBox="1">
            <a:spLocks/>
          </p:cNvSpPr>
          <p:nvPr userDrawn="1"/>
        </p:nvSpPr>
        <p:spPr>
          <a:xfrm>
            <a:off x="12261890" y="9880440"/>
            <a:ext cx="2239200" cy="631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F2771AB-9DB9-4391-ACD1-B8EA9CB8E7DB}" type="slidenum">
              <a:rPr lang="fr-FR" sz="2200" smtClean="0"/>
              <a:pPr/>
              <a:t>‹N°›</a:t>
            </a:fld>
            <a:endParaRPr lang="en" sz="2200" dirty="0"/>
          </a:p>
        </p:txBody>
      </p:sp>
    </p:spTree>
    <p:extLst>
      <p:ext uri="{BB962C8B-B14F-4D97-AF65-F5344CB8AC3E}">
        <p14:creationId xmlns:p14="http://schemas.microsoft.com/office/powerpoint/2010/main" val="31566750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700" r:id="rId3"/>
    <p:sldLayoutId id="2147483702" r:id="rId4"/>
    <p:sldLayoutId id="2147483704" r:id="rId5"/>
    <p:sldLayoutId id="2147483705" r:id="rId6"/>
    <p:sldLayoutId id="2147483687" r:id="rId7"/>
    <p:sldLayoutId id="2147483706" r:id="rId8"/>
  </p:sldLayoutIdLst>
  <p:transition>
    <p:fade thruBlk="1"/>
  </p:transition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4800" b="0" i="0" u="none" strike="noStrike" cap="none">
          <a:solidFill>
            <a:srgbClr val="0063AC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85800" marR="0" lvl="0" indent="-685800" algn="l" defTabSz="1828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8BAED8"/>
        </a:buClr>
        <a:buSzTx/>
        <a:buFont typeface="Courier New" panose="02070309020205020404" pitchFamily="49" charset="0"/>
        <a:buChar char="o"/>
        <a:tabLst/>
        <a:defRPr lang="fr-FR" sz="4000" b="0" i="0" u="none" strike="noStrike" cap="none" baseline="0" dirty="0" err="1" smtClean="0">
          <a:solidFill>
            <a:srgbClr val="646567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  <a:sym typeface="Arial"/>
        </a:defRPr>
      </a:lvl1pPr>
      <a:lvl2pPr marL="1069976" marR="0" lvl="1" indent="-5334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8BAED8"/>
        </a:buClr>
        <a:buFont typeface="Arial" panose="020B0604020202020204" pitchFamily="34" charset="0"/>
        <a:buChar char="•"/>
        <a:tabLst>
          <a:tab pos="1069976" algn="l"/>
        </a:tabLst>
        <a:defRPr lang="fr-FR" sz="3200" b="0" i="0" u="none" strike="noStrike" cap="none" baseline="0" dirty="0" smtClean="0">
          <a:solidFill>
            <a:srgbClr val="646567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  <a:sym typeface="Arial"/>
        </a:defRPr>
      </a:lvl2pPr>
      <a:lvl3pPr marL="1863726" marR="0" lvl="2" indent="-5715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8BAED8"/>
        </a:buClr>
        <a:buFont typeface="Arial" panose="020B0604020202020204" pitchFamily="34" charset="0"/>
        <a:buChar char="−"/>
        <a:tabLst>
          <a:tab pos="1790700" algn="l"/>
        </a:tabLst>
        <a:defRPr lang="fr-FR" sz="2800" b="0" i="0" u="none" strike="noStrike" cap="none" dirty="0" smtClean="0">
          <a:solidFill>
            <a:srgbClr val="646567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  <a:sym typeface="Arial"/>
        </a:defRPr>
      </a:lvl3pPr>
      <a:lvl4pPr marL="0" marR="0" lvl="3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086" y="8861442"/>
            <a:ext cx="3149507" cy="144161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9643" y="9344471"/>
            <a:ext cx="2700000" cy="432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204" y="9344471"/>
            <a:ext cx="108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90" y="742168"/>
            <a:ext cx="16794000" cy="1672226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9643" y="3131597"/>
            <a:ext cx="15632348" cy="567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027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6" r:id="rId42"/>
    <p:sldLayoutId id="2147483787" r:id="rId43"/>
    <p:sldLayoutId id="2147483788" r:id="rId44"/>
    <p:sldLayoutId id="2147483789" r:id="rId45"/>
    <p:sldLayoutId id="2147483790" r:id="rId46"/>
    <p:sldLayoutId id="2147483791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799" r:id="rId55"/>
    <p:sldLayoutId id="2147483800" r:id="rId56"/>
    <p:sldLayoutId id="2147483801" r:id="rId57"/>
    <p:sldLayoutId id="2147483802" r:id="rId58"/>
    <p:sldLayoutId id="2147483803" r:id="rId59"/>
    <p:sldLayoutId id="2147483804" r:id="rId60"/>
    <p:sldLayoutId id="2147483805" r:id="rId61"/>
    <p:sldLayoutId id="2147483806" r:id="rId62"/>
    <p:sldLayoutId id="2147483807" r:id="rId63"/>
    <p:sldLayoutId id="2147483808" r:id="rId64"/>
    <p:sldLayoutId id="2147483809" r:id="rId65"/>
    <p:sldLayoutId id="2147483810" r:id="rId66"/>
    <p:sldLayoutId id="2147483811" r:id="rId67"/>
    <p:sldLayoutId id="2147483812" r:id="rId68"/>
    <p:sldLayoutId id="2147483813" r:id="rId69"/>
    <p:sldLayoutId id="2147483814" r:id="rId70"/>
    <p:sldLayoutId id="2147483815" r:id="rId71"/>
    <p:sldLayoutId id="2147483816" r:id="rId72"/>
    <p:sldLayoutId id="2147483817" r:id="rId73"/>
    <p:sldLayoutId id="2147483819" r:id="rId74"/>
    <p:sldLayoutId id="2147483820" r:id="rId75"/>
    <p:sldLayoutId id="2147483821" r:id="rId76"/>
    <p:sldLayoutId id="2147483822" r:id="rId77"/>
    <p:sldLayoutId id="2147483823" r:id="rId78"/>
    <p:sldLayoutId id="2147483824" r:id="rId79"/>
    <p:sldLayoutId id="2147483825" r:id="rId80"/>
    <p:sldLayoutId id="2147483826" r:id="rId81"/>
    <p:sldLayoutId id="2147483827" r:id="rId82"/>
    <p:sldLayoutId id="2147483828" r:id="rId83"/>
    <p:sldLayoutId id="2147483829" r:id="rId84"/>
    <p:sldLayoutId id="2147483830" r:id="rId85"/>
    <p:sldLayoutId id="2147483831" r:id="rId86"/>
    <p:sldLayoutId id="2147483832" r:id="rId87"/>
    <p:sldLayoutId id="2147483833" r:id="rId88"/>
    <p:sldLayoutId id="2147483834" r:id="rId89"/>
    <p:sldLayoutId id="2147483835" r:id="rId90"/>
  </p:sldLayoutIdLst>
  <p:hf hdr="0" ft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3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1938" indent="-261938" algn="l" defTabSz="13716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76225" algn="l" defTabSz="137160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95338" indent="-257175" algn="l" defTabSz="13716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07245" indent="-121445" algn="l" defTabSz="13716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4393086" y="8861442"/>
            <a:ext cx="3149507" cy="144161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9643" y="9344471"/>
            <a:ext cx="2700000" cy="432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204" y="9344471"/>
            <a:ext cx="108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90" y="742168"/>
            <a:ext cx="16794000" cy="1672226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9643" y="3131597"/>
            <a:ext cx="15632348" cy="567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03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4" r:id="rId28"/>
    <p:sldLayoutId id="2147483865" r:id="rId29"/>
    <p:sldLayoutId id="2147483866" r:id="rId30"/>
    <p:sldLayoutId id="2147483867" r:id="rId31"/>
    <p:sldLayoutId id="2147483868" r:id="rId32"/>
    <p:sldLayoutId id="2147483869" r:id="rId33"/>
    <p:sldLayoutId id="2147483870" r:id="rId34"/>
    <p:sldLayoutId id="2147483871" r:id="rId35"/>
    <p:sldLayoutId id="2147483872" r:id="rId36"/>
    <p:sldLayoutId id="2147483873" r:id="rId37"/>
    <p:sldLayoutId id="2147483874" r:id="rId38"/>
    <p:sldLayoutId id="2147483875" r:id="rId39"/>
    <p:sldLayoutId id="2147483876" r:id="rId40"/>
    <p:sldLayoutId id="2147483877" r:id="rId41"/>
    <p:sldLayoutId id="2147483878" r:id="rId42"/>
    <p:sldLayoutId id="2147483879" r:id="rId43"/>
    <p:sldLayoutId id="2147483880" r:id="rId44"/>
    <p:sldLayoutId id="2147483881" r:id="rId45"/>
    <p:sldLayoutId id="2147483882" r:id="rId46"/>
    <p:sldLayoutId id="2147483883" r:id="rId47"/>
    <p:sldLayoutId id="2147483885" r:id="rId48"/>
  </p:sldLayoutIdLst>
  <p:hf hdr="0" ft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3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1938" indent="-261938" algn="l" defTabSz="13716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76225" algn="l" defTabSz="137160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95338" indent="-257175" algn="l" defTabSz="13716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07245" indent="-121445" algn="l" defTabSz="13716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9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087" y="8861442"/>
            <a:ext cx="3149507" cy="144161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9643" y="9344471"/>
            <a:ext cx="2700000" cy="432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204" y="9344471"/>
            <a:ext cx="108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90" y="742169"/>
            <a:ext cx="16794000" cy="1672226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9643" y="3131597"/>
            <a:ext cx="15632348" cy="567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242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  <p:sldLayoutId id="2147483918" r:id="rId23"/>
    <p:sldLayoutId id="2147483919" r:id="rId24"/>
    <p:sldLayoutId id="2147483920" r:id="rId25"/>
    <p:sldLayoutId id="2147483921" r:id="rId26"/>
    <p:sldLayoutId id="2147483922" r:id="rId27"/>
    <p:sldLayoutId id="2147483923" r:id="rId28"/>
    <p:sldLayoutId id="2147483924" r:id="rId29"/>
    <p:sldLayoutId id="2147483925" r:id="rId30"/>
    <p:sldLayoutId id="2147483926" r:id="rId31"/>
    <p:sldLayoutId id="2147483927" r:id="rId32"/>
    <p:sldLayoutId id="2147483928" r:id="rId33"/>
    <p:sldLayoutId id="2147483929" r:id="rId34"/>
    <p:sldLayoutId id="2147483930" r:id="rId35"/>
    <p:sldLayoutId id="2147483931" r:id="rId36"/>
    <p:sldLayoutId id="2147483932" r:id="rId37"/>
    <p:sldLayoutId id="2147483933" r:id="rId38"/>
    <p:sldLayoutId id="2147483934" r:id="rId39"/>
    <p:sldLayoutId id="2147483935" r:id="rId40"/>
    <p:sldLayoutId id="2147483936" r:id="rId41"/>
    <p:sldLayoutId id="2147483937" r:id="rId42"/>
    <p:sldLayoutId id="2147483938" r:id="rId43"/>
    <p:sldLayoutId id="2147483939" r:id="rId44"/>
    <p:sldLayoutId id="2147483940" r:id="rId45"/>
    <p:sldLayoutId id="2147483941" r:id="rId46"/>
    <p:sldLayoutId id="2147483942" r:id="rId47"/>
    <p:sldLayoutId id="2147483943" r:id="rId48"/>
    <p:sldLayoutId id="2147483944" r:id="rId49"/>
    <p:sldLayoutId id="2147483945" r:id="rId50"/>
    <p:sldLayoutId id="2147483946" r:id="rId51"/>
    <p:sldLayoutId id="2147483947" r:id="rId52"/>
    <p:sldLayoutId id="2147483948" r:id="rId53"/>
    <p:sldLayoutId id="2147483949" r:id="rId54"/>
    <p:sldLayoutId id="2147483950" r:id="rId55"/>
    <p:sldLayoutId id="2147483951" r:id="rId56"/>
    <p:sldLayoutId id="2147483952" r:id="rId57"/>
    <p:sldLayoutId id="2147483953" r:id="rId58"/>
    <p:sldLayoutId id="2147483954" r:id="rId59"/>
    <p:sldLayoutId id="2147483955" r:id="rId60"/>
    <p:sldLayoutId id="2147483956" r:id="rId61"/>
    <p:sldLayoutId id="2147483957" r:id="rId62"/>
    <p:sldLayoutId id="2147483958" r:id="rId63"/>
    <p:sldLayoutId id="2147483959" r:id="rId64"/>
    <p:sldLayoutId id="2147483960" r:id="rId65"/>
    <p:sldLayoutId id="2147483961" r:id="rId66"/>
    <p:sldLayoutId id="2147483962" r:id="rId67"/>
    <p:sldLayoutId id="2147483963" r:id="rId68"/>
    <p:sldLayoutId id="2147483964" r:id="rId69"/>
    <p:sldLayoutId id="2147483965" r:id="rId70"/>
    <p:sldLayoutId id="2147483966" r:id="rId71"/>
    <p:sldLayoutId id="2147483967" r:id="rId72"/>
    <p:sldLayoutId id="2147483968" r:id="rId73"/>
    <p:sldLayoutId id="2147483969" r:id="rId74"/>
    <p:sldLayoutId id="2147483970" r:id="rId75"/>
    <p:sldLayoutId id="2147483971" r:id="rId76"/>
    <p:sldLayoutId id="2147483972" r:id="rId77"/>
    <p:sldLayoutId id="2147483973" r:id="rId78"/>
    <p:sldLayoutId id="2147483974" r:id="rId79"/>
    <p:sldLayoutId id="2147483975" r:id="rId80"/>
    <p:sldLayoutId id="2147483976" r:id="rId81"/>
    <p:sldLayoutId id="2147483977" r:id="rId82"/>
    <p:sldLayoutId id="2147483978" r:id="rId83"/>
    <p:sldLayoutId id="2147483979" r:id="rId84"/>
    <p:sldLayoutId id="2147483980" r:id="rId85"/>
    <p:sldLayoutId id="2147483981" r:id="rId86"/>
    <p:sldLayoutId id="2147483982" r:id="rId87"/>
    <p:sldLayoutId id="2147483983" r:id="rId88"/>
    <p:sldLayoutId id="2147483984" r:id="rId89"/>
    <p:sldLayoutId id="2147483985" r:id="rId90"/>
    <p:sldLayoutId id="2147483986" r:id="rId91"/>
  </p:sldLayoutIdLst>
  <p:hf hdr="0" ftr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33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371669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1951" indent="-261951" algn="l" defTabSz="1371669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8190" indent="-276239" algn="l" defTabSz="1371669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95378" indent="-257189" algn="l" defTabSz="1371669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07285" indent="-121451" algn="l" defTabSz="1371669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4393087" y="8861442"/>
            <a:ext cx="3149507" cy="144161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9643" y="9344471"/>
            <a:ext cx="2700000" cy="432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204" y="9344471"/>
            <a:ext cx="108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90" y="742169"/>
            <a:ext cx="16794000" cy="1672226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9643" y="3131597"/>
            <a:ext cx="15632348" cy="567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69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  <p:sldLayoutId id="2147484007" r:id="rId20"/>
    <p:sldLayoutId id="2147484008" r:id="rId21"/>
    <p:sldLayoutId id="2147484009" r:id="rId22"/>
    <p:sldLayoutId id="2147484010" r:id="rId23"/>
    <p:sldLayoutId id="2147484011" r:id="rId24"/>
    <p:sldLayoutId id="2147484012" r:id="rId25"/>
    <p:sldLayoutId id="2147484013" r:id="rId26"/>
    <p:sldLayoutId id="2147484014" r:id="rId27"/>
    <p:sldLayoutId id="2147484015" r:id="rId28"/>
    <p:sldLayoutId id="2147484016" r:id="rId29"/>
    <p:sldLayoutId id="2147484017" r:id="rId30"/>
    <p:sldLayoutId id="2147484018" r:id="rId31"/>
    <p:sldLayoutId id="2147484019" r:id="rId32"/>
    <p:sldLayoutId id="2147484020" r:id="rId33"/>
    <p:sldLayoutId id="2147484021" r:id="rId34"/>
    <p:sldLayoutId id="2147484022" r:id="rId35"/>
    <p:sldLayoutId id="2147484023" r:id="rId36"/>
    <p:sldLayoutId id="2147484024" r:id="rId37"/>
    <p:sldLayoutId id="2147484025" r:id="rId38"/>
    <p:sldLayoutId id="2147484026" r:id="rId39"/>
    <p:sldLayoutId id="2147484027" r:id="rId40"/>
    <p:sldLayoutId id="2147484028" r:id="rId41"/>
    <p:sldLayoutId id="2147484029" r:id="rId42"/>
    <p:sldLayoutId id="2147484030" r:id="rId43"/>
    <p:sldLayoutId id="2147484031" r:id="rId44"/>
    <p:sldLayoutId id="2147484032" r:id="rId45"/>
    <p:sldLayoutId id="2147484033" r:id="rId46"/>
    <p:sldLayoutId id="2147484034" r:id="rId47"/>
    <p:sldLayoutId id="2147484035" r:id="rId48"/>
  </p:sldLayoutIdLst>
  <p:hf hdr="0" ftr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33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371669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1951" indent="-261951" algn="l" defTabSz="1371669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8190" indent="-276239" algn="l" defTabSz="1371669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95378" indent="-257189" algn="l" defTabSz="1371669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07285" indent="-121451" algn="l" defTabSz="1371669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9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086" y="8861442"/>
            <a:ext cx="3149507" cy="144161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9643" y="9344471"/>
            <a:ext cx="2700000" cy="432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204" y="9344471"/>
            <a:ext cx="108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90" y="742168"/>
            <a:ext cx="16794000" cy="1672226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9643" y="3131597"/>
            <a:ext cx="15632348" cy="567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02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4" r:id="rId18"/>
    <p:sldLayoutId id="2147484065" r:id="rId19"/>
    <p:sldLayoutId id="2147484066" r:id="rId20"/>
    <p:sldLayoutId id="2147484067" r:id="rId21"/>
    <p:sldLayoutId id="2147484068" r:id="rId22"/>
    <p:sldLayoutId id="2147484069" r:id="rId23"/>
    <p:sldLayoutId id="2147484070" r:id="rId24"/>
    <p:sldLayoutId id="2147484071" r:id="rId25"/>
    <p:sldLayoutId id="2147484072" r:id="rId26"/>
    <p:sldLayoutId id="2147484073" r:id="rId27"/>
    <p:sldLayoutId id="2147484074" r:id="rId28"/>
    <p:sldLayoutId id="2147484075" r:id="rId29"/>
    <p:sldLayoutId id="2147484076" r:id="rId30"/>
    <p:sldLayoutId id="2147484077" r:id="rId31"/>
    <p:sldLayoutId id="2147484078" r:id="rId32"/>
    <p:sldLayoutId id="2147484079" r:id="rId33"/>
    <p:sldLayoutId id="2147484080" r:id="rId34"/>
    <p:sldLayoutId id="2147484081" r:id="rId35"/>
    <p:sldLayoutId id="2147484082" r:id="rId36"/>
    <p:sldLayoutId id="2147484083" r:id="rId37"/>
    <p:sldLayoutId id="2147484084" r:id="rId38"/>
    <p:sldLayoutId id="2147484085" r:id="rId39"/>
    <p:sldLayoutId id="2147484086" r:id="rId40"/>
    <p:sldLayoutId id="2147484087" r:id="rId41"/>
    <p:sldLayoutId id="2147484089" r:id="rId42"/>
    <p:sldLayoutId id="2147484090" r:id="rId43"/>
    <p:sldLayoutId id="2147484091" r:id="rId44"/>
    <p:sldLayoutId id="2147484092" r:id="rId45"/>
    <p:sldLayoutId id="2147484093" r:id="rId46"/>
    <p:sldLayoutId id="2147484094" r:id="rId47"/>
    <p:sldLayoutId id="2147484095" r:id="rId48"/>
    <p:sldLayoutId id="2147484096" r:id="rId49"/>
    <p:sldLayoutId id="2147484097" r:id="rId50"/>
    <p:sldLayoutId id="2147484098" r:id="rId51"/>
    <p:sldLayoutId id="2147484099" r:id="rId52"/>
    <p:sldLayoutId id="2147484100" r:id="rId53"/>
    <p:sldLayoutId id="2147484101" r:id="rId54"/>
    <p:sldLayoutId id="2147484102" r:id="rId55"/>
    <p:sldLayoutId id="2147484103" r:id="rId56"/>
    <p:sldLayoutId id="2147484104" r:id="rId57"/>
    <p:sldLayoutId id="2147484105" r:id="rId58"/>
    <p:sldLayoutId id="2147484106" r:id="rId59"/>
    <p:sldLayoutId id="2147484107" r:id="rId60"/>
    <p:sldLayoutId id="2147484108" r:id="rId61"/>
    <p:sldLayoutId id="2147484109" r:id="rId62"/>
    <p:sldLayoutId id="2147484110" r:id="rId63"/>
    <p:sldLayoutId id="2147484111" r:id="rId64"/>
    <p:sldLayoutId id="2147484112" r:id="rId65"/>
    <p:sldLayoutId id="2147484113" r:id="rId66"/>
    <p:sldLayoutId id="2147484114" r:id="rId67"/>
    <p:sldLayoutId id="2147484115" r:id="rId68"/>
    <p:sldLayoutId id="2147484116" r:id="rId69"/>
    <p:sldLayoutId id="2147484117" r:id="rId70"/>
    <p:sldLayoutId id="2147484118" r:id="rId71"/>
    <p:sldLayoutId id="2147484119" r:id="rId72"/>
    <p:sldLayoutId id="2147484120" r:id="rId73"/>
    <p:sldLayoutId id="2147484121" r:id="rId74"/>
    <p:sldLayoutId id="2147484122" r:id="rId75"/>
    <p:sldLayoutId id="2147484123" r:id="rId76"/>
    <p:sldLayoutId id="2147484124" r:id="rId77"/>
    <p:sldLayoutId id="2147484125" r:id="rId78"/>
    <p:sldLayoutId id="2147484126" r:id="rId79"/>
    <p:sldLayoutId id="2147484127" r:id="rId80"/>
    <p:sldLayoutId id="2147484128" r:id="rId81"/>
    <p:sldLayoutId id="2147484129" r:id="rId82"/>
    <p:sldLayoutId id="2147484130" r:id="rId83"/>
    <p:sldLayoutId id="2147484131" r:id="rId84"/>
    <p:sldLayoutId id="2147484132" r:id="rId85"/>
    <p:sldLayoutId id="2147484133" r:id="rId86"/>
    <p:sldLayoutId id="2147484134" r:id="rId87"/>
    <p:sldLayoutId id="2147484135" r:id="rId88"/>
    <p:sldLayoutId id="2147484136" r:id="rId89"/>
    <p:sldLayoutId id="2147484137" r:id="rId90"/>
    <p:sldLayoutId id="2147484138" r:id="rId91"/>
  </p:sldLayoutIdLst>
  <p:hf hdr="0" ft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33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1938" indent="-261938" algn="l" defTabSz="13716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276225" algn="l" defTabSz="137160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95338" indent="-257175" algn="l" defTabSz="13716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07245" indent="-121445" algn="l" defTabSz="13716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087" y="8861442"/>
            <a:ext cx="3149507" cy="144161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9643" y="9344471"/>
            <a:ext cx="2700000" cy="432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204" y="9344471"/>
            <a:ext cx="108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90" y="742169"/>
            <a:ext cx="16794000" cy="1672226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9643" y="3131597"/>
            <a:ext cx="15632348" cy="567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0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  <p:sldLayoutId id="2147484175" r:id="rId17"/>
    <p:sldLayoutId id="2147484176" r:id="rId18"/>
    <p:sldLayoutId id="2147484177" r:id="rId19"/>
    <p:sldLayoutId id="2147484178" r:id="rId20"/>
    <p:sldLayoutId id="2147484179" r:id="rId21"/>
    <p:sldLayoutId id="2147484180" r:id="rId22"/>
    <p:sldLayoutId id="2147484181" r:id="rId23"/>
    <p:sldLayoutId id="2147484182" r:id="rId24"/>
    <p:sldLayoutId id="2147484183" r:id="rId25"/>
    <p:sldLayoutId id="2147484184" r:id="rId26"/>
    <p:sldLayoutId id="2147484185" r:id="rId27"/>
    <p:sldLayoutId id="2147484186" r:id="rId28"/>
    <p:sldLayoutId id="2147484187" r:id="rId29"/>
    <p:sldLayoutId id="2147484188" r:id="rId30"/>
    <p:sldLayoutId id="2147484189" r:id="rId31"/>
    <p:sldLayoutId id="2147484190" r:id="rId32"/>
    <p:sldLayoutId id="2147484191" r:id="rId33"/>
    <p:sldLayoutId id="2147484192" r:id="rId34"/>
    <p:sldLayoutId id="2147484193" r:id="rId35"/>
    <p:sldLayoutId id="2147484194" r:id="rId36"/>
    <p:sldLayoutId id="2147484195" r:id="rId37"/>
    <p:sldLayoutId id="2147484196" r:id="rId38"/>
    <p:sldLayoutId id="2147484197" r:id="rId39"/>
    <p:sldLayoutId id="2147484198" r:id="rId40"/>
    <p:sldLayoutId id="2147484199" r:id="rId41"/>
    <p:sldLayoutId id="2147484201" r:id="rId42"/>
    <p:sldLayoutId id="2147484202" r:id="rId43"/>
    <p:sldLayoutId id="2147484203" r:id="rId44"/>
    <p:sldLayoutId id="2147484204" r:id="rId45"/>
    <p:sldLayoutId id="2147484205" r:id="rId46"/>
    <p:sldLayoutId id="2147484206" r:id="rId47"/>
    <p:sldLayoutId id="2147484207" r:id="rId48"/>
    <p:sldLayoutId id="2147484208" r:id="rId49"/>
    <p:sldLayoutId id="2147484209" r:id="rId50"/>
    <p:sldLayoutId id="2147484210" r:id="rId51"/>
    <p:sldLayoutId id="2147484211" r:id="rId52"/>
    <p:sldLayoutId id="2147484212" r:id="rId53"/>
    <p:sldLayoutId id="2147484213" r:id="rId54"/>
    <p:sldLayoutId id="2147484214" r:id="rId55"/>
    <p:sldLayoutId id="2147484215" r:id="rId56"/>
    <p:sldLayoutId id="2147484216" r:id="rId57"/>
    <p:sldLayoutId id="2147484217" r:id="rId58"/>
    <p:sldLayoutId id="2147484218" r:id="rId59"/>
    <p:sldLayoutId id="2147484219" r:id="rId60"/>
    <p:sldLayoutId id="2147484220" r:id="rId61"/>
    <p:sldLayoutId id="2147484221" r:id="rId62"/>
    <p:sldLayoutId id="2147484222" r:id="rId63"/>
    <p:sldLayoutId id="2147484223" r:id="rId64"/>
    <p:sldLayoutId id="2147484224" r:id="rId65"/>
    <p:sldLayoutId id="2147484225" r:id="rId66"/>
    <p:sldLayoutId id="2147484226" r:id="rId67"/>
    <p:sldLayoutId id="2147484227" r:id="rId68"/>
    <p:sldLayoutId id="2147484228" r:id="rId69"/>
    <p:sldLayoutId id="2147484229" r:id="rId70"/>
    <p:sldLayoutId id="2147484230" r:id="rId71"/>
    <p:sldLayoutId id="2147484231" r:id="rId72"/>
    <p:sldLayoutId id="2147484232" r:id="rId73"/>
    <p:sldLayoutId id="2147484234" r:id="rId74"/>
    <p:sldLayoutId id="2147484235" r:id="rId75"/>
    <p:sldLayoutId id="2147484236" r:id="rId76"/>
    <p:sldLayoutId id="2147484237" r:id="rId77"/>
    <p:sldLayoutId id="2147484238" r:id="rId78"/>
    <p:sldLayoutId id="2147484239" r:id="rId79"/>
    <p:sldLayoutId id="2147484240" r:id="rId80"/>
    <p:sldLayoutId id="2147484241" r:id="rId81"/>
    <p:sldLayoutId id="2147484242" r:id="rId82"/>
    <p:sldLayoutId id="2147484243" r:id="rId83"/>
    <p:sldLayoutId id="2147484244" r:id="rId84"/>
    <p:sldLayoutId id="2147484245" r:id="rId85"/>
    <p:sldLayoutId id="2147484246" r:id="rId86"/>
    <p:sldLayoutId id="2147484247" r:id="rId87"/>
    <p:sldLayoutId id="2147484248" r:id="rId88"/>
    <p:sldLayoutId id="2147484249" r:id="rId89"/>
    <p:sldLayoutId id="2147484250" r:id="rId90"/>
  </p:sldLayoutIdLst>
  <p:hf hdr="0" ftr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33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371669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1951" indent="-261951" algn="l" defTabSz="1371669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8190" indent="-276239" algn="l" defTabSz="1371669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95378" indent="-257189" algn="l" defTabSz="1371669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07285" indent="-121451" algn="l" defTabSz="1371669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3089" y="8861442"/>
            <a:ext cx="3149507" cy="144161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9643" y="9344471"/>
            <a:ext cx="2700000" cy="432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04/07/2025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204" y="9344471"/>
            <a:ext cx="108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90" y="742171"/>
            <a:ext cx="16794000" cy="1672226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9643" y="3131597"/>
            <a:ext cx="15632348" cy="567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91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5" r:id="rId42"/>
    <p:sldLayoutId id="2147484296" r:id="rId43"/>
    <p:sldLayoutId id="2147484297" r:id="rId44"/>
    <p:sldLayoutId id="2147484298" r:id="rId45"/>
    <p:sldLayoutId id="2147484299" r:id="rId46"/>
    <p:sldLayoutId id="2147484300" r:id="rId47"/>
    <p:sldLayoutId id="2147484301" r:id="rId48"/>
    <p:sldLayoutId id="2147484302" r:id="rId49"/>
    <p:sldLayoutId id="2147484303" r:id="rId50"/>
    <p:sldLayoutId id="2147484304" r:id="rId51"/>
    <p:sldLayoutId id="2147484305" r:id="rId52"/>
    <p:sldLayoutId id="2147484306" r:id="rId53"/>
    <p:sldLayoutId id="2147484307" r:id="rId54"/>
    <p:sldLayoutId id="2147484308" r:id="rId55"/>
    <p:sldLayoutId id="2147484309" r:id="rId56"/>
    <p:sldLayoutId id="2147484310" r:id="rId57"/>
    <p:sldLayoutId id="2147484311" r:id="rId58"/>
    <p:sldLayoutId id="2147484312" r:id="rId59"/>
    <p:sldLayoutId id="2147484313" r:id="rId60"/>
    <p:sldLayoutId id="2147484314" r:id="rId61"/>
    <p:sldLayoutId id="2147484315" r:id="rId62"/>
    <p:sldLayoutId id="2147484316" r:id="rId63"/>
    <p:sldLayoutId id="2147484317" r:id="rId64"/>
    <p:sldLayoutId id="2147484318" r:id="rId65"/>
    <p:sldLayoutId id="2147484319" r:id="rId66"/>
    <p:sldLayoutId id="2147484320" r:id="rId67"/>
    <p:sldLayoutId id="2147484321" r:id="rId68"/>
    <p:sldLayoutId id="2147484322" r:id="rId69"/>
    <p:sldLayoutId id="2147484323" r:id="rId70"/>
    <p:sldLayoutId id="2147484324" r:id="rId71"/>
    <p:sldLayoutId id="2147484325" r:id="rId72"/>
    <p:sldLayoutId id="2147484326" r:id="rId73"/>
    <p:sldLayoutId id="2147484327" r:id="rId74"/>
    <p:sldLayoutId id="2147484328" r:id="rId75"/>
    <p:sldLayoutId id="2147484329" r:id="rId76"/>
    <p:sldLayoutId id="2147484330" r:id="rId77"/>
    <p:sldLayoutId id="2147484331" r:id="rId78"/>
    <p:sldLayoutId id="2147484332" r:id="rId79"/>
    <p:sldLayoutId id="2147484333" r:id="rId80"/>
    <p:sldLayoutId id="2147484334" r:id="rId81"/>
    <p:sldLayoutId id="2147484335" r:id="rId82"/>
    <p:sldLayoutId id="2147484336" r:id="rId83"/>
    <p:sldLayoutId id="2147484337" r:id="rId84"/>
    <p:sldLayoutId id="2147484338" r:id="rId85"/>
    <p:sldLayoutId id="2147484339" r:id="rId86"/>
    <p:sldLayoutId id="2147484340" r:id="rId87"/>
    <p:sldLayoutId id="2147484341" r:id="rId88"/>
    <p:sldLayoutId id="2147484342" r:id="rId89"/>
    <p:sldLayoutId id="2147484343" r:id="rId90"/>
  </p:sldLayoutIdLst>
  <p:hf hdr="0" ftr="0"/>
  <p:txStyles>
    <p:titleStyle>
      <a:lvl1pPr algn="l" defTabSz="1371738" rtl="0" eaLnBrk="1" latinLnBrk="0" hangingPunct="1">
        <a:lnSpc>
          <a:spcPct val="90000"/>
        </a:lnSpc>
        <a:spcBef>
          <a:spcPct val="0"/>
        </a:spcBef>
        <a:buNone/>
        <a:defRPr sz="33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371738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3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1965" indent="-261965" algn="l" defTabSz="1371738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38217" indent="-276254" algn="l" defTabSz="1371738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795419" indent="-257202" algn="l" defTabSz="1371738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07326" indent="-121457" algn="l" defTabSz="1371738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772278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8147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4015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882" indent="-342935" algn="l" defTabSz="137173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69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738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607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475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342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213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1080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949" algn="l" defTabSz="137173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17238" y="2752673"/>
            <a:ext cx="17235054" cy="2904742"/>
          </a:xfrm>
        </p:spPr>
        <p:txBody>
          <a:bodyPr>
            <a:normAutofit/>
          </a:bodyPr>
          <a:lstStyle/>
          <a:p>
            <a:r>
              <a:rPr lang="fr-FR" sz="3600" dirty="0"/>
              <a:t>Offre de lecture applications du numérique en santé</a:t>
            </a:r>
            <a:br>
              <a:rPr lang="fr-FR" sz="3600" dirty="0"/>
            </a:br>
            <a:r>
              <a:rPr lang="fr-FR" sz="3600" dirty="0"/>
              <a:t>pour les cabinets et établissements de santé  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04/07/2025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Etienne MARABOUT </a:t>
            </a:r>
          </a:p>
          <a:p>
            <a:r>
              <a:rPr lang="fr-FR" dirty="0"/>
              <a:t>Relations Industriels - DSRI</a:t>
            </a:r>
          </a:p>
        </p:txBody>
      </p:sp>
    </p:spTree>
    <p:extLst>
      <p:ext uri="{BB962C8B-B14F-4D97-AF65-F5344CB8AC3E}">
        <p14:creationId xmlns:p14="http://schemas.microsoft.com/office/powerpoint/2010/main" val="259440854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BDC6B-C189-425C-868C-2E9D5927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300" y="3406856"/>
            <a:ext cx="7696700" cy="223390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fr-FR" sz="4200" kern="1200" spc="150" dirty="0">
                <a:latin typeface="+mj-lt"/>
                <a:ea typeface="+mn-ea"/>
                <a:cs typeface="+mn-cs"/>
              </a:rPr>
            </a:br>
            <a:r>
              <a:rPr lang="fr-FR" sz="4200" kern="1200" spc="150" dirty="0">
                <a:latin typeface="+mj-lt"/>
                <a:ea typeface="+mn-ea"/>
                <a:cs typeface="+mn-cs"/>
              </a:rPr>
              <a:t>Equipements de lecture </a:t>
            </a:r>
            <a:br>
              <a:rPr lang="fr-FR" sz="4200" kern="1200" spc="150" dirty="0">
                <a:latin typeface="+mj-lt"/>
                <a:ea typeface="+mn-ea"/>
                <a:cs typeface="+mn-cs"/>
              </a:rPr>
            </a:br>
            <a:r>
              <a:rPr lang="fr-FR" sz="4200" kern="1200" spc="150" dirty="0">
                <a:latin typeface="+mj-lt"/>
                <a:ea typeface="+mn-ea"/>
                <a:cs typeface="+mn-cs"/>
              </a:rPr>
              <a:t>QR Code-NFC-Cartes  </a:t>
            </a:r>
            <a:br>
              <a:rPr lang="fr-FR" sz="4200" kern="1200" spc="150" dirty="0">
                <a:latin typeface="+mj-lt"/>
                <a:ea typeface="+mn-ea"/>
                <a:cs typeface="+mn-cs"/>
              </a:rPr>
            </a:br>
            <a:br>
              <a:rPr lang="fr-FR" sz="2700" dirty="0"/>
            </a:br>
            <a:endParaRPr lang="fr-FR" sz="270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ABAA78F-DE9D-4FB2-86CD-6E8591BC0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9052" y="9829258"/>
            <a:ext cx="3805962" cy="428579"/>
          </a:xfrm>
          <a:prstGeom prst="rect">
            <a:avLst/>
          </a:prstGeom>
        </p:spPr>
        <p:txBody>
          <a:bodyPr/>
          <a:lstStyle/>
          <a:p>
            <a:r>
              <a:rPr lang="fr-FR"/>
              <a:t> - 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D46F4343-89FF-4417-92AB-DE459D3B717D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3333074" y="9810146"/>
            <a:ext cx="1453956" cy="451080"/>
          </a:xfrm>
        </p:spPr>
        <p:txBody>
          <a:bodyPr/>
          <a:lstStyle/>
          <a:p>
            <a:fld id="{8F2771AB-9DB9-4391-ACD1-B8EA9CB8E7DB}" type="slidenum">
              <a:rPr lang="fr-FR" smtClean="0"/>
              <a:pPr/>
              <a:t>2</a:t>
            </a:fld>
            <a:endParaRPr lang="en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DABAA78F-DE9D-4FB2-86CD-6E8591BC0CF1}"/>
              </a:ext>
            </a:extLst>
          </p:cNvPr>
          <p:cNvSpPr txBox="1">
            <a:spLocks/>
          </p:cNvSpPr>
          <p:nvPr/>
        </p:nvSpPr>
        <p:spPr>
          <a:xfrm>
            <a:off x="-552499" y="9905997"/>
            <a:ext cx="6463441" cy="423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vert="horz" lIns="91440" tIns="45720" rIns="91440" bIns="4572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 Rencontre NUMEUM– SESAM Vitale 07 février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59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avec flèche 33"/>
          <p:cNvCxnSpPr>
            <a:stCxn id="8" idx="2"/>
            <a:endCxn id="33" idx="0"/>
          </p:cNvCxnSpPr>
          <p:nvPr/>
        </p:nvCxnSpPr>
        <p:spPr>
          <a:xfrm>
            <a:off x="12870094" y="4470408"/>
            <a:ext cx="4279" cy="26572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530210" y="8343382"/>
            <a:ext cx="1080000" cy="432000"/>
          </a:xfrm>
        </p:spPr>
        <p:txBody>
          <a:bodyPr/>
          <a:lstStyle/>
          <a:p>
            <a:pPr defTabSz="1371669"/>
            <a:fld id="{975A587B-5814-4D9B-9598-FE9CB954CB01}" type="slidenum">
              <a:rPr lang="fr-FR" kern="1200">
                <a:solidFill>
                  <a:srgbClr val="0C419A"/>
                </a:solidFill>
                <a:ea typeface="+mn-ea"/>
              </a:rPr>
              <a:pPr defTabSz="1371669"/>
              <a:t>3</a:t>
            </a:fld>
            <a:endParaRPr lang="fr-FR" kern="1200" dirty="0">
              <a:solidFill>
                <a:srgbClr val="0C419A"/>
              </a:solidFill>
              <a:ea typeface="+mn-ea"/>
            </a:endParaRPr>
          </a:p>
        </p:txBody>
      </p:sp>
      <p:sp>
        <p:nvSpPr>
          <p:cNvPr id="4" name="Google Shape;1473;p46"/>
          <p:cNvSpPr txBox="1"/>
          <p:nvPr/>
        </p:nvSpPr>
        <p:spPr>
          <a:xfrm rot="-5400000">
            <a:off x="514015" y="4642141"/>
            <a:ext cx="2572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371669"/>
            <a:r>
              <a:rPr lang="en" sz="1200" kern="1200">
                <a:solidFill>
                  <a:prstClr val="white"/>
                </a:solidFill>
                <a:latin typeface="Space Grotesk"/>
                <a:ea typeface="Space Grotesk"/>
                <a:cs typeface="Space Grotesk"/>
                <a:sym typeface="Space Grotesk"/>
              </a:rPr>
              <a:t>LOW VALUE 1</a:t>
            </a:r>
            <a:endParaRPr sz="1200" kern="1200">
              <a:solidFill>
                <a:prstClr val="white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45267" y="3017521"/>
            <a:ext cx="7249654" cy="14528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endParaRPr lang="fr-FR" sz="270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4619" y="3017521"/>
            <a:ext cx="7626207" cy="145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endParaRPr lang="fr-FR" sz="270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1954" y="2718360"/>
            <a:ext cx="16728281" cy="6241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endParaRPr lang="fr-FR" sz="270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2" name="Espace réservé du texte 9"/>
          <p:cNvSpPr txBox="1">
            <a:spLocks/>
          </p:cNvSpPr>
          <p:nvPr/>
        </p:nvSpPr>
        <p:spPr>
          <a:xfrm>
            <a:off x="11410643" y="2792684"/>
            <a:ext cx="4702691" cy="1323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69">
              <a:spcBef>
                <a:spcPts val="900"/>
              </a:spcBef>
              <a:buClr>
                <a:srgbClr val="0084B2"/>
              </a:buClr>
            </a:pPr>
            <a:r>
              <a:rPr lang="fr-FR" sz="8100" b="1" dirty="0">
                <a:solidFill>
                  <a:prstClr val="white"/>
                </a:solidFill>
                <a:latin typeface="Arial" panose="020B0604020202020204"/>
              </a:rPr>
              <a:t>  </a:t>
            </a:r>
            <a:r>
              <a:rPr lang="fr-FR" sz="3200" b="1" dirty="0">
                <a:solidFill>
                  <a:prstClr val="white"/>
                </a:solidFill>
                <a:latin typeface="Arial" panose="020B0604020202020204"/>
              </a:rPr>
              <a:t>Mobilité</a:t>
            </a:r>
            <a:r>
              <a:rPr lang="fr-FR" sz="8100" b="1" dirty="0">
                <a:solidFill>
                  <a:prstClr val="white"/>
                </a:solidFill>
                <a:latin typeface="Arial" panose="020B0604020202020204"/>
              </a:rPr>
              <a:t> </a:t>
            </a:r>
            <a:endParaRPr lang="fr-FR" sz="3600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Espace réservé du texte 1"/>
          <p:cNvSpPr txBox="1">
            <a:spLocks/>
          </p:cNvSpPr>
          <p:nvPr/>
        </p:nvSpPr>
        <p:spPr>
          <a:xfrm>
            <a:off x="1016541" y="2832059"/>
            <a:ext cx="7868230" cy="1244693"/>
          </a:xfrm>
          <a:prstGeom prst="rect">
            <a:avLst/>
          </a:prstGeom>
          <a:ln w="3175">
            <a:noFill/>
          </a:ln>
        </p:spPr>
        <p:txBody>
          <a:bodyPr vert="horz" lIns="137160" tIns="68580" rIns="137160" bIns="6858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69">
              <a:spcBef>
                <a:spcPts val="900"/>
              </a:spcBef>
              <a:buClr>
                <a:srgbClr val="0084B2"/>
              </a:buClr>
            </a:pPr>
            <a:r>
              <a:rPr lang="fr-FR" sz="8100" b="1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/>
              </a:rPr>
              <a:t>Cabinets et établissements de santé </a:t>
            </a:r>
            <a:endParaRPr lang="fr-FR" sz="7200" b="1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530210" y="8343382"/>
            <a:ext cx="1080000" cy="432000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69"/>
            <a:fld id="{975A587B-5814-4D9B-9598-FE9CB954CB01}" type="slidenum">
              <a:rPr lang="fr-FR" sz="1800">
                <a:solidFill>
                  <a:srgbClr val="0C419A"/>
                </a:solidFill>
                <a:latin typeface="Arial" panose="020B0604020202020204"/>
              </a:rPr>
              <a:pPr defTabSz="1371669"/>
              <a:t>3</a:t>
            </a:fld>
            <a:endParaRPr lang="fr-FR" sz="1800" dirty="0">
              <a:solidFill>
                <a:srgbClr val="0C419A"/>
              </a:solidFill>
              <a:latin typeface="Arial" panose="020B0604020202020204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274620" y="184082"/>
            <a:ext cx="15220301" cy="1292535"/>
          </a:xfrm>
        </p:spPr>
        <p:txBody>
          <a:bodyPr>
            <a:normAutofit/>
          </a:bodyPr>
          <a:lstStyle/>
          <a:p>
            <a:pPr algn="ctr"/>
            <a:r>
              <a:rPr lang="fr-FR" sz="2700" dirty="0"/>
              <a:t>       Le changement est requis Pour lire les applications du numérique en santé</a:t>
            </a:r>
          </a:p>
        </p:txBody>
      </p:sp>
      <p:cxnSp>
        <p:nvCxnSpPr>
          <p:cNvPr id="29" name="Connecteur droit avec flèche 28"/>
          <p:cNvCxnSpPr>
            <a:stCxn id="10" idx="2"/>
            <a:endCxn id="32" idx="0"/>
          </p:cNvCxnSpPr>
          <p:nvPr/>
        </p:nvCxnSpPr>
        <p:spPr>
          <a:xfrm>
            <a:off x="5087723" y="4470408"/>
            <a:ext cx="8027" cy="27004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90674" y="7170826"/>
            <a:ext cx="7610152" cy="8338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endParaRPr lang="fr-FR" sz="270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49546" y="7127623"/>
            <a:ext cx="7249654" cy="8595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endParaRPr lang="fr-FR" sz="270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5" name="Espace réservé du texte 1"/>
          <p:cNvSpPr txBox="1">
            <a:spLocks/>
          </p:cNvSpPr>
          <p:nvPr/>
        </p:nvSpPr>
        <p:spPr>
          <a:xfrm>
            <a:off x="2749329" y="7289044"/>
            <a:ext cx="4676785" cy="534783"/>
          </a:xfrm>
          <a:prstGeom prst="rect">
            <a:avLst/>
          </a:prstGeom>
          <a:ln w="3175">
            <a:noFill/>
          </a:ln>
        </p:spPr>
        <p:txBody>
          <a:bodyPr vert="horz" lIns="137160" tIns="68580" rIns="137160" bIns="6858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69">
              <a:spcBef>
                <a:spcPts val="900"/>
              </a:spcBef>
              <a:buClr>
                <a:srgbClr val="0084B2"/>
              </a:buClr>
            </a:pPr>
            <a:r>
              <a:rPr lang="fr-FR" sz="2400" b="1" dirty="0">
                <a:solidFill>
                  <a:prstClr val="white"/>
                </a:solidFill>
                <a:latin typeface="Arial" panose="020B0604020202020204"/>
              </a:rPr>
              <a:t>Offre auto déclarée disponible </a:t>
            </a:r>
          </a:p>
        </p:txBody>
      </p:sp>
      <p:sp>
        <p:nvSpPr>
          <p:cNvPr id="38" name="Espace réservé du texte 1"/>
          <p:cNvSpPr txBox="1">
            <a:spLocks/>
          </p:cNvSpPr>
          <p:nvPr/>
        </p:nvSpPr>
        <p:spPr>
          <a:xfrm>
            <a:off x="10939757" y="7271161"/>
            <a:ext cx="4580937" cy="593732"/>
          </a:xfrm>
          <a:prstGeom prst="rect">
            <a:avLst/>
          </a:prstGeom>
          <a:ln w="3175">
            <a:noFill/>
          </a:ln>
        </p:spPr>
        <p:txBody>
          <a:bodyPr vert="horz" lIns="137160" tIns="68580" rIns="137160" bIns="6858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69">
              <a:spcBef>
                <a:spcPts val="900"/>
              </a:spcBef>
              <a:buClr>
                <a:srgbClr val="0084B2"/>
              </a:buClr>
            </a:pPr>
            <a:r>
              <a:rPr lang="fr-FR" sz="2400" b="1" dirty="0">
                <a:solidFill>
                  <a:prstClr val="white"/>
                </a:solidFill>
                <a:latin typeface="Arial" panose="020B0604020202020204"/>
              </a:rPr>
              <a:t>Offre mobilité disponible 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74618" y="4736930"/>
            <a:ext cx="7610153" cy="20318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71669"/>
            <a:r>
              <a:rPr lang="fr-FR" sz="2700" b="1" kern="1200" dirty="0">
                <a:solidFill>
                  <a:prstClr val="white"/>
                </a:solidFill>
                <a:latin typeface="Arial" panose="020B0604020202020204"/>
              </a:rPr>
              <a:t>&gt;</a:t>
            </a:r>
            <a:r>
              <a:rPr lang="fr-FR" sz="2700" kern="1200" dirty="0">
                <a:solidFill>
                  <a:prstClr val="white"/>
                </a:solidFill>
                <a:latin typeface="Arial" panose="020B0604020202020204"/>
              </a:rPr>
              <a:t> Les PS doivent s’équiper de nouveaux lecteurs QR Code et/ou NFC</a:t>
            </a:r>
          </a:p>
          <a:p>
            <a:pPr defTabSz="1371669"/>
            <a:r>
              <a:rPr lang="fr-FR" sz="2700" b="1" kern="1200" dirty="0">
                <a:solidFill>
                  <a:prstClr val="white"/>
                </a:solidFill>
                <a:latin typeface="Arial" panose="020B0604020202020204"/>
              </a:rPr>
              <a:t>&gt;</a:t>
            </a:r>
            <a:r>
              <a:rPr lang="fr-FR" sz="2700" kern="1200" dirty="0">
                <a:solidFill>
                  <a:prstClr val="white"/>
                </a:solidFill>
                <a:latin typeface="Arial" panose="020B0604020202020204"/>
              </a:rPr>
              <a:t> Les PS peuvent aussi capitaliser sur les lecteurs v04.00 cartes avec le NFC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245267" y="4766514"/>
            <a:ext cx="7249654" cy="20022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69"/>
            <a:r>
              <a:rPr lang="fr-FR" sz="2700" kern="1200" dirty="0">
                <a:solidFill>
                  <a:prstClr val="white"/>
                </a:solidFill>
                <a:latin typeface="Arial" panose="020B0604020202020204"/>
              </a:rPr>
              <a:t>Les PS doivent remplacer le TLA par une solution mobile avant juillet 2025 </a:t>
            </a:r>
          </a:p>
        </p:txBody>
      </p:sp>
      <p:cxnSp>
        <p:nvCxnSpPr>
          <p:cNvPr id="9" name="Connecteur en angle 8"/>
          <p:cNvCxnSpPr>
            <a:stCxn id="6" idx="2"/>
            <a:endCxn id="10" idx="0"/>
          </p:cNvCxnSpPr>
          <p:nvPr/>
        </p:nvCxnSpPr>
        <p:spPr>
          <a:xfrm rot="5400000">
            <a:off x="6215795" y="348545"/>
            <a:ext cx="1540904" cy="379704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endCxn id="8" idx="0"/>
          </p:cNvCxnSpPr>
          <p:nvPr/>
        </p:nvCxnSpPr>
        <p:spPr>
          <a:xfrm>
            <a:off x="8900827" y="2247069"/>
            <a:ext cx="3969267" cy="770452"/>
          </a:xfrm>
          <a:prstGeom prst="bent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Image 21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483" y="8959782"/>
            <a:ext cx="3434606" cy="10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"/>
          <p:cNvSpPr txBox="1">
            <a:spLocks/>
          </p:cNvSpPr>
          <p:nvPr/>
        </p:nvSpPr>
        <p:spPr>
          <a:xfrm>
            <a:off x="747991" y="5894888"/>
            <a:ext cx="16794000" cy="12924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vert="horz" lIns="137160" tIns="68580" rIns="137160" bIns="6858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85835" indent="257189" defTabSz="1371669" eaLnBrk="1" latinLnBrk="0" hangingPunct="1">
              <a:lnSpc>
                <a:spcPct val="110000"/>
              </a:lnSpc>
              <a:buClr>
                <a:srgbClr val="0C419A"/>
              </a:buClr>
              <a:buFont typeface="Wingdings" panose="05000000000000000000" pitchFamily="2" charset="2"/>
              <a:buChar char="ü"/>
              <a:tabLst>
                <a:tab pos="1485975" algn="l"/>
                <a:tab pos="1614569" algn="l"/>
              </a:tabLst>
              <a:defRPr sz="4200" kern="1200">
                <a:solidFill>
                  <a:prstClr val="white"/>
                </a:solidFill>
                <a:ea typeface="+mn-ea"/>
                <a:cs typeface="+mn-cs"/>
              </a:defRPr>
            </a:lvl1pPr>
            <a:lvl2pPr marL="174625" indent="-174625" defTabSz="91440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defTabSz="91440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defTabSz="914400" eaLnBrk="1" latinLnBrk="0" hangingPunct="1">
              <a:lnSpc>
                <a:spcPct val="11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defTabSz="914400" eaLnBrk="1" latinLnBrk="0" hangingPunct="1">
              <a:lnSpc>
                <a:spcPct val="110000"/>
              </a:lnSpc>
              <a:buFont typeface="Arial" panose="020B0604020202020204" pitchFamily="34" charset="0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675521" y="9154241"/>
            <a:ext cx="1080000" cy="432000"/>
          </a:xfrm>
        </p:spPr>
        <p:txBody>
          <a:bodyPr/>
          <a:lstStyle/>
          <a:p>
            <a:pPr defTabSz="1371669"/>
            <a:fld id="{975A587B-5814-4D9B-9598-FE9CB954CB01}" type="slidenum">
              <a:rPr lang="fr-FR">
                <a:solidFill>
                  <a:srgbClr val="0C419A"/>
                </a:solidFill>
                <a:latin typeface="Arial"/>
                <a:cs typeface="Arial"/>
                <a:sym typeface="Arial"/>
              </a:rPr>
              <a:pPr defTabSz="1371669"/>
              <a:t>4</a:t>
            </a:fld>
            <a:endParaRPr lang="fr-FR" dirty="0">
              <a:solidFill>
                <a:srgbClr val="0C419A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47990" y="742170"/>
            <a:ext cx="16794000" cy="1100487"/>
          </a:xfrm>
          <a:solidFill>
            <a:srgbClr val="0C419A"/>
          </a:solidFill>
        </p:spPr>
        <p:txBody>
          <a:bodyPr/>
          <a:lstStyle/>
          <a:p>
            <a:pPr algn="ctr"/>
            <a:r>
              <a:rPr lang="fr-FR" dirty="0"/>
              <a:t>Offre de lecture en cabinets et établissements de santé</a:t>
            </a:r>
          </a:p>
        </p:txBody>
      </p:sp>
      <p:sp>
        <p:nvSpPr>
          <p:cNvPr id="12" name="Espace réservé du texte 1"/>
          <p:cNvSpPr txBox="1">
            <a:spLocks/>
          </p:cNvSpPr>
          <p:nvPr/>
        </p:nvSpPr>
        <p:spPr>
          <a:xfrm>
            <a:off x="747989" y="2130836"/>
            <a:ext cx="16793999" cy="347157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vert="horz" lIns="137160" tIns="68580" rIns="137160" bIns="6858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35" indent="257189" defTabSz="1371669">
              <a:spcBef>
                <a:spcPts val="0"/>
              </a:spcBef>
              <a:buClr>
                <a:srgbClr val="0C419A"/>
              </a:buClr>
              <a:buFont typeface="Wingdings" panose="05000000000000000000" pitchFamily="2" charset="2"/>
              <a:buChar char="ü"/>
              <a:tabLst>
                <a:tab pos="1485975" algn="l"/>
                <a:tab pos="1614569" algn="l"/>
              </a:tabLst>
            </a:pPr>
            <a:r>
              <a:rPr lang="fr-FR" sz="2800" dirty="0">
                <a:solidFill>
                  <a:prstClr val="white"/>
                </a:solidFill>
                <a:latin typeface="Arial" panose="020B0604020202020204"/>
              </a:rPr>
              <a:t>   Qualitative et variée </a:t>
            </a:r>
          </a:p>
          <a:p>
            <a:pPr marL="685835" indent="257189" defTabSz="1371669">
              <a:spcBef>
                <a:spcPts val="0"/>
              </a:spcBef>
              <a:buClr>
                <a:srgbClr val="0C419A"/>
              </a:buClr>
              <a:buFont typeface="Wingdings" panose="05000000000000000000" pitchFamily="2" charset="2"/>
              <a:buChar char="ü"/>
              <a:tabLst>
                <a:tab pos="1485975" algn="l"/>
                <a:tab pos="1614569" algn="l"/>
              </a:tabLst>
            </a:pPr>
            <a:r>
              <a:rPr lang="fr-FR" sz="2800" dirty="0">
                <a:solidFill>
                  <a:prstClr val="white"/>
                </a:solidFill>
                <a:latin typeface="Arial" panose="020B0604020202020204"/>
              </a:rPr>
              <a:t>   Fiable et maîtrisée</a:t>
            </a:r>
          </a:p>
          <a:p>
            <a:pPr marL="685835" indent="257189" defTabSz="1371669">
              <a:spcBef>
                <a:spcPts val="0"/>
              </a:spcBef>
              <a:buClr>
                <a:srgbClr val="0C419A"/>
              </a:buClr>
              <a:buFont typeface="Wingdings" panose="05000000000000000000" pitchFamily="2" charset="2"/>
              <a:buChar char="ü"/>
              <a:tabLst>
                <a:tab pos="1485975" algn="l"/>
                <a:tab pos="1614569" algn="l"/>
              </a:tabLst>
            </a:pPr>
            <a:r>
              <a:rPr lang="fr-FR" sz="2800" dirty="0">
                <a:solidFill>
                  <a:prstClr val="white"/>
                </a:solidFill>
                <a:latin typeface="Arial" panose="020B0604020202020204"/>
              </a:rPr>
              <a:t>   Disponible immédiatement</a:t>
            </a:r>
          </a:p>
          <a:p>
            <a:pPr marL="685835" indent="257189" defTabSz="1371669">
              <a:spcBef>
                <a:spcPts val="0"/>
              </a:spcBef>
              <a:buClr>
                <a:srgbClr val="0C419A"/>
              </a:buClr>
              <a:buFont typeface="Wingdings" panose="05000000000000000000" pitchFamily="2" charset="2"/>
              <a:buChar char="ü"/>
              <a:tabLst>
                <a:tab pos="1485975" algn="l"/>
                <a:tab pos="1614569" algn="l"/>
              </a:tabLst>
            </a:pPr>
            <a:r>
              <a:rPr lang="fr-FR" sz="2800" dirty="0">
                <a:solidFill>
                  <a:prstClr val="white"/>
                </a:solidFill>
                <a:latin typeface="Arial" panose="020B0604020202020204"/>
              </a:rPr>
              <a:t>   Evolution régulière</a:t>
            </a:r>
          </a:p>
          <a:p>
            <a:pPr marL="685835" indent="257189" defTabSz="1371669">
              <a:spcBef>
                <a:spcPts val="0"/>
              </a:spcBef>
              <a:buClr>
                <a:srgbClr val="0C419A"/>
              </a:buClr>
              <a:buFont typeface="Wingdings" panose="05000000000000000000" pitchFamily="2" charset="2"/>
              <a:buChar char="ü"/>
              <a:tabLst>
                <a:tab pos="1485975" algn="l"/>
                <a:tab pos="1614569" algn="l"/>
              </a:tabLst>
            </a:pPr>
            <a:r>
              <a:rPr lang="fr-FR" sz="2800" dirty="0">
                <a:solidFill>
                  <a:prstClr val="white"/>
                </a:solidFill>
                <a:latin typeface="Arial" panose="020B0604020202020204"/>
              </a:rPr>
              <a:t>   Paramétrages conformes pour la lecture des QR Codes et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/>
              </a:rPr>
              <a:t>datamatrix</a:t>
            </a:r>
            <a:br>
              <a:rPr lang="fr-FR" sz="2800" dirty="0">
                <a:solidFill>
                  <a:prstClr val="white"/>
                </a:solidFill>
                <a:latin typeface="Arial" panose="020B0604020202020204"/>
              </a:rPr>
            </a:br>
            <a:r>
              <a:rPr lang="fr-FR" sz="2800" dirty="0">
                <a:solidFill>
                  <a:prstClr val="white"/>
                </a:solidFill>
                <a:latin typeface="Arial" panose="020B0604020202020204"/>
              </a:rPr>
              <a:t>	</a:t>
            </a:r>
            <a:r>
              <a:rPr lang="fr-FR" sz="2800" dirty="0">
                <a:solidFill>
                  <a:prstClr val="white"/>
                </a:solidFill>
                <a:latin typeface="Arial" panose="020B0604020202020204"/>
                <a:sym typeface="Wingdings" panose="05000000000000000000" pitchFamily="2" charset="2"/>
              </a:rPr>
              <a:t>&gt;</a:t>
            </a:r>
            <a:r>
              <a:rPr lang="fr-FR" sz="2800" dirty="0">
                <a:solidFill>
                  <a:prstClr val="white"/>
                </a:solidFill>
                <a:latin typeface="Arial" panose="020B0604020202020204"/>
              </a:rPr>
              <a:t> Examen bucco-dentaire, ordonnance numérique, appli carte Vitale </a:t>
            </a:r>
          </a:p>
          <a:p>
            <a:pPr marL="685835" indent="257189" defTabSz="1371669">
              <a:spcBef>
                <a:spcPts val="0"/>
              </a:spcBef>
              <a:buClr>
                <a:srgbClr val="0C419A"/>
              </a:buClr>
              <a:buFont typeface="Wingdings" panose="05000000000000000000" pitchFamily="2" charset="2"/>
              <a:buChar char="ü"/>
              <a:tabLst>
                <a:tab pos="1485975" algn="l"/>
                <a:tab pos="1614569" algn="l"/>
              </a:tabLst>
            </a:pPr>
            <a:r>
              <a:rPr lang="fr-FR" sz="2800" dirty="0">
                <a:solidFill>
                  <a:prstClr val="white"/>
                </a:solidFill>
                <a:latin typeface="Arial" panose="020B0604020202020204"/>
              </a:rPr>
              <a:t>   Liens forts entre le GIE SESAM-Vitale et les Equipementiers </a:t>
            </a:r>
          </a:p>
        </p:txBody>
      </p:sp>
      <p:sp>
        <p:nvSpPr>
          <p:cNvPr id="2" name="Rectangle 1"/>
          <p:cNvSpPr/>
          <p:nvPr/>
        </p:nvSpPr>
        <p:spPr>
          <a:xfrm>
            <a:off x="821534" y="2654135"/>
            <a:ext cx="16728281" cy="6241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46" indent="-428646" algn="ctr" defTabSz="1371669">
              <a:buFont typeface="Wingdings" panose="05000000000000000000" pitchFamily="2" charset="2"/>
              <a:buChar char="ü"/>
            </a:pPr>
            <a:endParaRPr lang="fr-FR" sz="42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6" name="Espace réservé du texte 1"/>
          <p:cNvSpPr txBox="1">
            <a:spLocks/>
          </p:cNvSpPr>
          <p:nvPr/>
        </p:nvSpPr>
        <p:spPr>
          <a:xfrm>
            <a:off x="903825" y="6091107"/>
            <a:ext cx="16408787" cy="1586427"/>
          </a:xfrm>
          <a:prstGeom prst="rect">
            <a:avLst/>
          </a:prstGeom>
          <a:ln w="3175">
            <a:noFill/>
          </a:ln>
        </p:spPr>
        <p:txBody>
          <a:bodyPr vert="horz" lIns="137160" tIns="68580" rIns="137160" bIns="6858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69">
              <a:spcBef>
                <a:spcPts val="0"/>
              </a:spcBef>
              <a:buClr>
                <a:srgbClr val="0C419A"/>
              </a:buClr>
            </a:pPr>
            <a:r>
              <a:rPr lang="fr-FR" sz="2400" b="1" dirty="0">
                <a:solidFill>
                  <a:prstClr val="white"/>
                </a:solidFill>
                <a:latin typeface="Arial" panose="020B0604020202020204"/>
              </a:rPr>
              <a:t>16</a:t>
            </a:r>
            <a:r>
              <a:rPr lang="fr-FR" sz="2400" dirty="0">
                <a:solidFill>
                  <a:prstClr val="white"/>
                </a:solidFill>
                <a:latin typeface="Arial" panose="020B0604020202020204"/>
              </a:rPr>
              <a:t> Equipementiers à forte notoriété référencés dont </a:t>
            </a:r>
            <a:r>
              <a:rPr lang="fr-FR" sz="2400" b="1" dirty="0">
                <a:solidFill>
                  <a:prstClr val="white"/>
                </a:solidFill>
              </a:rPr>
              <a:t>2</a:t>
            </a:r>
            <a:r>
              <a:rPr lang="fr-FR" sz="2400" dirty="0">
                <a:solidFill>
                  <a:prstClr val="white"/>
                </a:solidFill>
              </a:rPr>
              <a:t> équipementiers historiques qui ont adapté leur offre de lecture.</a:t>
            </a:r>
          </a:p>
          <a:p>
            <a:pPr defTabSz="1371669">
              <a:spcBef>
                <a:spcPts val="0"/>
              </a:spcBef>
              <a:buClr>
                <a:srgbClr val="0C419A"/>
              </a:buClr>
            </a:pPr>
            <a:r>
              <a:rPr lang="fr-FR" sz="2400" b="1" dirty="0">
                <a:solidFill>
                  <a:prstClr val="white"/>
                </a:solidFill>
                <a:latin typeface="Arial" panose="020B0604020202020204"/>
              </a:rPr>
              <a:t>67</a:t>
            </a:r>
            <a:r>
              <a:rPr lang="fr-FR" sz="2400" dirty="0">
                <a:solidFill>
                  <a:prstClr val="white"/>
                </a:solidFill>
                <a:latin typeface="Arial" panose="020B0604020202020204"/>
              </a:rPr>
              <a:t> lecteurs auto-déclarés dans le catalogue du GIE SESAM-Vitale,</a:t>
            </a:r>
          </a:p>
        </p:txBody>
      </p:sp>
      <p:cxnSp>
        <p:nvCxnSpPr>
          <p:cNvPr id="17" name="Connecteur droit avec flèche 16"/>
          <p:cNvCxnSpPr>
            <a:cxnSpLocks/>
            <a:endCxn id="13" idx="0"/>
          </p:cNvCxnSpPr>
          <p:nvPr/>
        </p:nvCxnSpPr>
        <p:spPr>
          <a:xfrm flipH="1">
            <a:off x="9144991" y="5371589"/>
            <a:ext cx="40683" cy="5232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483" y="8959782"/>
            <a:ext cx="3434606" cy="10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82435" y="230272"/>
            <a:ext cx="16320302" cy="1129574"/>
          </a:xfrm>
          <a:solidFill>
            <a:srgbClr val="0C419A"/>
          </a:solidFill>
          <a:ln w="3175">
            <a:noFill/>
          </a:ln>
        </p:spPr>
        <p:txBody>
          <a:bodyPr vert="horz" lIns="1296000" tIns="108000" rIns="108000" bIns="108000" rtlCol="0" anchor="ctr">
            <a:normAutofit/>
          </a:bodyPr>
          <a:lstStyle/>
          <a:p>
            <a:r>
              <a:rPr lang="fr-FR" dirty="0"/>
              <a:t>L’offre lecteurs auto-déclarés – Segmentation  </a:t>
            </a: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46" y="8979764"/>
            <a:ext cx="3434606" cy="1094327"/>
          </a:xfrm>
          <a:prstGeom prst="rect">
            <a:avLst/>
          </a:prstGeom>
        </p:spPr>
      </p:pic>
      <p:sp>
        <p:nvSpPr>
          <p:cNvPr id="4" name="Rectangle à coins arrondis 2">
            <a:extLst>
              <a:ext uri="{FF2B5EF4-FFF2-40B4-BE49-F238E27FC236}">
                <a16:creationId xmlns:a16="http://schemas.microsoft.com/office/drawing/2014/main" id="{A8C24966-F7FD-E3DD-ECB2-2BCDFD285827}"/>
              </a:ext>
            </a:extLst>
          </p:cNvPr>
          <p:cNvSpPr/>
          <p:nvPr/>
        </p:nvSpPr>
        <p:spPr>
          <a:xfrm>
            <a:off x="1317106" y="1479884"/>
            <a:ext cx="15850960" cy="3663616"/>
          </a:xfrm>
          <a:prstGeom prst="roundRect">
            <a:avLst/>
          </a:prstGeom>
          <a:solidFill>
            <a:srgbClr val="006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Plusieurs types de lecteurs 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 Code 2D (code barre, </a:t>
            </a:r>
            <a:r>
              <a:rPr lang="fr-FR" dirty="0" err="1"/>
              <a:t>datamatrix</a:t>
            </a:r>
            <a:r>
              <a:rPr lang="fr-FR" dirty="0"/>
              <a:t>, QR Code)</a:t>
            </a:r>
            <a:br>
              <a:rPr lang="fr-FR" dirty="0"/>
            </a:b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 NFC (sans contact)</a:t>
            </a:r>
            <a:br>
              <a:rPr lang="fr-FR" dirty="0"/>
            </a:b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 PC/SC (lecteur de carte physique CPS et Vitale)</a:t>
            </a:r>
          </a:p>
        </p:txBody>
      </p:sp>
      <p:sp>
        <p:nvSpPr>
          <p:cNvPr id="5" name="Rectangle à coins arrondis 2">
            <a:extLst>
              <a:ext uri="{FF2B5EF4-FFF2-40B4-BE49-F238E27FC236}">
                <a16:creationId xmlns:a16="http://schemas.microsoft.com/office/drawing/2014/main" id="{D4D34781-2557-A48A-8924-7BCEE758224C}"/>
              </a:ext>
            </a:extLst>
          </p:cNvPr>
          <p:cNvSpPr/>
          <p:nvPr/>
        </p:nvSpPr>
        <p:spPr>
          <a:xfrm>
            <a:off x="1317106" y="5225635"/>
            <a:ext cx="15850960" cy="3461165"/>
          </a:xfrm>
          <a:prstGeom prst="roundRect">
            <a:avLst/>
          </a:prstGeom>
          <a:solidFill>
            <a:srgbClr val="006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Une offre de lecteurs variée 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Lecteur 1 pour 1 avec un seul mode de lecture (Code 2D, NFC ou PC/SC)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Lecteur 2 pour 1 proposant 2 modes de lecture (ex : Code 2D et NFC ou NFC et PC/SC)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Lecteur 3 pour 1 permettant une lecture PC/SC, NFC et Code 2D.</a:t>
            </a:r>
          </a:p>
          <a:p>
            <a:endParaRPr lang="fr-FR" dirty="0"/>
          </a:p>
          <a:p>
            <a:r>
              <a:rPr lang="fr-FR" dirty="0"/>
              <a:t>Présence d’un combo de 2 lecteurs compagnons offrant la possibilité de lire en mode PC/SC, NFC et Code 2D. 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49DE95-01FC-5860-9603-2B9778DACE74}"/>
              </a:ext>
            </a:extLst>
          </p:cNvPr>
          <p:cNvSpPr/>
          <p:nvPr/>
        </p:nvSpPr>
        <p:spPr>
          <a:xfrm>
            <a:off x="9252285" y="2299920"/>
            <a:ext cx="818147" cy="816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097889BF-625F-F245-68ED-4A36B86D0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83066" y="2421108"/>
            <a:ext cx="576263" cy="57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7181DE4-F33D-DCA7-EC89-EB9BEC2731B1}"/>
              </a:ext>
            </a:extLst>
          </p:cNvPr>
          <p:cNvSpPr/>
          <p:nvPr/>
        </p:nvSpPr>
        <p:spPr>
          <a:xfrm>
            <a:off x="5350043" y="3116179"/>
            <a:ext cx="818147" cy="816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41" y="3213867"/>
            <a:ext cx="678656" cy="68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683" y="4107244"/>
            <a:ext cx="948199" cy="5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à coins arrondis 2">
            <a:extLst>
              <a:ext uri="{FF2B5EF4-FFF2-40B4-BE49-F238E27FC236}">
                <a16:creationId xmlns:a16="http://schemas.microsoft.com/office/drawing/2014/main" id="{F2FA529F-8BAE-5BEC-86D1-1B1CDB5143E1}"/>
              </a:ext>
            </a:extLst>
          </p:cNvPr>
          <p:cNvSpPr/>
          <p:nvPr/>
        </p:nvSpPr>
        <p:spPr>
          <a:xfrm>
            <a:off x="1317106" y="8768935"/>
            <a:ext cx="12952347" cy="1094327"/>
          </a:xfrm>
          <a:prstGeom prst="roundRect">
            <a:avLst/>
          </a:prstGeom>
          <a:solidFill>
            <a:srgbClr val="006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Catalogue produits du GIE SV : </a:t>
            </a:r>
          </a:p>
          <a:p>
            <a:r>
              <a:rPr lang="fr-FR" dirty="0"/>
              <a:t>https://www.sesam-vitale.fr/web/sesam-vitale/catalogue-produits</a:t>
            </a:r>
          </a:p>
        </p:txBody>
      </p:sp>
    </p:spTree>
    <p:extLst>
      <p:ext uri="{BB962C8B-B14F-4D97-AF65-F5344CB8AC3E}">
        <p14:creationId xmlns:p14="http://schemas.microsoft.com/office/powerpoint/2010/main" val="163948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52697" y="230272"/>
            <a:ext cx="17334414" cy="631877"/>
          </a:xfrm>
          <a:solidFill>
            <a:srgbClr val="0C419A"/>
          </a:solidFill>
          <a:ln w="3175">
            <a:noFill/>
          </a:ln>
        </p:spPr>
        <p:txBody>
          <a:bodyPr vert="horz" lIns="1296000" tIns="108000" rIns="108000" bIns="108000" rtlCol="0" anchor="ctr">
            <a:normAutofit/>
          </a:bodyPr>
          <a:lstStyle/>
          <a:p>
            <a:r>
              <a:rPr lang="fr-FR" sz="2200" dirty="0"/>
              <a:t>VUE panoramique des lecteurs auto déclarés disponibles dans le catalogue du GIE SESAM-Vitale  </a:t>
            </a: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45" y="8979763"/>
            <a:ext cx="3434606" cy="10943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9E7A01-150A-A907-7FEE-C4C4191DA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26" y="988267"/>
            <a:ext cx="12741441" cy="880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F9342-2655-6B02-9C22-F177E3075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FBE49-99BB-333A-7BCE-08D90EC078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2697" y="230272"/>
            <a:ext cx="17334414" cy="631877"/>
          </a:xfrm>
          <a:solidFill>
            <a:srgbClr val="0C419A"/>
          </a:solidFill>
          <a:ln w="3175">
            <a:noFill/>
          </a:ln>
        </p:spPr>
        <p:txBody>
          <a:bodyPr vert="horz" lIns="1296000" tIns="108000" rIns="108000" bIns="108000" rtlCol="0" anchor="ctr">
            <a:normAutofit/>
          </a:bodyPr>
          <a:lstStyle/>
          <a:p>
            <a:r>
              <a:rPr lang="fr-FR" sz="2200" dirty="0"/>
              <a:t>VUE panoramique des lecteurs auto déclarés disponibles dans le catalogue du GIE SESAM-Vitale  </a:t>
            </a:r>
          </a:p>
        </p:txBody>
      </p:sp>
      <p:pic>
        <p:nvPicPr>
          <p:cNvPr id="6" name="Image 5" descr="Capture d’écran">
            <a:extLst>
              <a:ext uri="{FF2B5EF4-FFF2-40B4-BE49-F238E27FC236}">
                <a16:creationId xmlns:a16="http://schemas.microsoft.com/office/drawing/2014/main" id="{14E01109-8BD2-D390-9081-9CB766ECB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45" y="8979763"/>
            <a:ext cx="3434606" cy="109432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39310DC-C19A-7E35-CFC7-211FC8EFF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44" y="1001603"/>
            <a:ext cx="12292492" cy="87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4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52696" y="230272"/>
            <a:ext cx="17612455" cy="1049888"/>
          </a:xfrm>
          <a:solidFill>
            <a:srgbClr val="0C419A"/>
          </a:solidFill>
          <a:ln w="3175">
            <a:noFill/>
          </a:ln>
        </p:spPr>
        <p:txBody>
          <a:bodyPr vert="horz" lIns="1296000" tIns="108000" rIns="108000" bIns="108000" rtlCol="0" anchor="ctr">
            <a:normAutofit/>
          </a:bodyPr>
          <a:lstStyle/>
          <a:p>
            <a:r>
              <a:rPr lang="fr-FR" sz="2200" dirty="0"/>
              <a:t>Paramétrages Disponibles pour les lecteurs QR-code auto-déclarés dans le catalogue du </a:t>
            </a:r>
            <a:br>
              <a:rPr lang="fr-FR" sz="2200" dirty="0"/>
            </a:br>
            <a:r>
              <a:rPr lang="fr-FR" sz="2200" dirty="0"/>
              <a:t>GIE SESAM-Vitale  </a:t>
            </a: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45" y="8979763"/>
            <a:ext cx="3434606" cy="10943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6749BA-1524-A2C6-700D-C61C27CAB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6" y="1490299"/>
            <a:ext cx="16630541" cy="76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52696" y="230272"/>
            <a:ext cx="17612455" cy="1049888"/>
          </a:xfrm>
          <a:solidFill>
            <a:srgbClr val="0C419A"/>
          </a:solidFill>
          <a:ln w="3175">
            <a:noFill/>
          </a:ln>
        </p:spPr>
        <p:txBody>
          <a:bodyPr vert="horz" lIns="1296000" tIns="108000" rIns="108000" bIns="108000" rtlCol="0" anchor="ctr">
            <a:normAutofit/>
          </a:bodyPr>
          <a:lstStyle/>
          <a:p>
            <a:r>
              <a:rPr lang="fr-FR" sz="2400" dirty="0"/>
              <a:t>Préconisations de paramétrages des lecteurs QR Code    </a:t>
            </a: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0545" y="8979763"/>
            <a:ext cx="3434606" cy="10943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2696" y="1476104"/>
            <a:ext cx="17442637" cy="48267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	Le GIE SESAM-Vitale préconise fortement le paramétrage des lecteurs QR Code en USB Com.</a:t>
            </a:r>
          </a:p>
          <a:p>
            <a:r>
              <a:rPr lang="fr-FR" sz="2400" dirty="0"/>
              <a:t>	Le paramétrage en HID Clavier n’est pas impossible sous condition du de choisir le mode HID Clavier </a:t>
            </a:r>
            <a:br>
              <a:rPr lang="fr-FR" sz="2400" dirty="0"/>
            </a:br>
            <a:r>
              <a:rPr lang="fr-FR" sz="2400" dirty="0"/>
              <a:t>           Français.</a:t>
            </a:r>
          </a:p>
          <a:p>
            <a:r>
              <a:rPr lang="fr-FR" sz="2400" dirty="0"/>
              <a:t>         </a:t>
            </a:r>
            <a:br>
              <a:rPr lang="fr-FR" sz="2400" dirty="0"/>
            </a:br>
            <a:r>
              <a:rPr lang="fr-FR" sz="2400" dirty="0"/>
              <a:t>           Tous les lecteurs QR Code référencés peuvent : </a:t>
            </a:r>
          </a:p>
          <a:p>
            <a:r>
              <a:rPr lang="fr-FR" sz="2400" dirty="0"/>
              <a:t>		- être paramétrés dans les 2 modes USB Com et HID Clavier français.</a:t>
            </a:r>
          </a:p>
          <a:p>
            <a:r>
              <a:rPr lang="fr-FR" sz="2400" dirty="0"/>
              <a:t>		- bénéficier d’un paramétrage du délai de relecture d’un même QR Code.</a:t>
            </a:r>
          </a:p>
          <a:p>
            <a:r>
              <a:rPr lang="fr-FR" sz="2400" dirty="0"/>
              <a:t>		- lire des QR Codes denses et les </a:t>
            </a:r>
            <a:r>
              <a:rPr lang="fr-FR" sz="2400" dirty="0" err="1"/>
              <a:t>datamatrix</a:t>
            </a:r>
            <a:endParaRPr lang="fr-FR" sz="2400" dirty="0"/>
          </a:p>
          <a:p>
            <a:r>
              <a:rPr lang="fr-FR" sz="2400" dirty="0"/>
              <a:t>	</a:t>
            </a:r>
          </a:p>
          <a:p>
            <a:r>
              <a:rPr lang="fr-FR" sz="2400" dirty="0"/>
              <a:t>           Les guides de démarrages rapides (paramétrages essentiels) sont disponibles pour tous les lecteurs QR Code </a:t>
            </a:r>
            <a:br>
              <a:rPr lang="fr-FR" sz="2400" dirty="0"/>
            </a:br>
            <a:r>
              <a:rPr lang="fr-FR" sz="2400" dirty="0"/>
              <a:t>           référencés dans le catalogue produit du GIE SESAM-Vitale.</a:t>
            </a:r>
          </a:p>
          <a:p>
            <a:r>
              <a:rPr lang="fr-FR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2696" y="6472646"/>
            <a:ext cx="8660675" cy="18353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USB Com</a:t>
            </a:r>
          </a:p>
          <a:p>
            <a:r>
              <a:rPr lang="fr-FR" dirty="0"/>
              <a:t>- </a:t>
            </a:r>
            <a:r>
              <a:rPr lang="fr-FR" sz="2400" dirty="0"/>
              <a:t>Nécessite un développement LPS </a:t>
            </a:r>
            <a:r>
              <a:rPr lang="fr-FR" sz="1800" dirty="0"/>
              <a:t>(code exemple JAVA fourni)</a:t>
            </a:r>
          </a:p>
          <a:p>
            <a:r>
              <a:rPr lang="fr-FR" dirty="0"/>
              <a:t>- </a:t>
            </a:r>
            <a:r>
              <a:rPr lang="fr-FR" sz="2400" dirty="0"/>
              <a:t>Lecture Performante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104811" y="6472645"/>
            <a:ext cx="8690522" cy="18353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fr-FR" b="1" dirty="0"/>
            </a:br>
            <a:r>
              <a:rPr lang="fr-FR" b="1" dirty="0"/>
              <a:t>HID Clavier Français</a:t>
            </a:r>
          </a:p>
          <a:p>
            <a:r>
              <a:rPr lang="fr-FR" sz="2400" dirty="0"/>
              <a:t>- Ne nécessite aucun développement LPS</a:t>
            </a:r>
          </a:p>
          <a:p>
            <a:r>
              <a:rPr lang="fr-FR" sz="2400" dirty="0"/>
              <a:t>- Lecture peu performante</a:t>
            </a: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047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Diapositive 2&quot;/&gt;&lt;property id=&quot;20307&quot; value=&quot;259&quot;/&gt;&lt;/object&gt;&lt;object type=&quot;3&quot; unique_id=&quot;10009&quot;&gt;&lt;property id=&quot;20148&quot; value=&quot;5&quot;/&gt;&lt;property id=&quot;20300&quot; value=&quot;Diapositive 3&quot;/&gt;&lt;property id=&quot;20307&quot; value=&quot;262&quot;/&gt;&lt;/object&gt;&lt;object type=&quot;3&quot; unique_id=&quot;10015&quot;&gt;&lt;property id=&quot;20148&quot; value=&quot;5&quot;/&gt;&lt;property id=&quot;20300&quot; value=&quot;Diapositive 11 - &amp;quot;Et des tableaux pour comparer des données&amp;quot;&quot;/&gt;&lt;property id=&quot;20307&quot; value=&quot;268&quot;/&gt;&lt;/object&gt;&lt;object type=&quot;3&quot; unique_id=&quot;10017&quot;&gt;&lt;property id=&quot;20148&quot; value=&quot;5&quot;/&gt;&lt;property id=&quot;20300&quot; value=&quot;Diapositive 12 - &amp;quot;Des chiffres importants, mettez-les en valeur&amp;quot;&quot;/&gt;&lt;property id=&quot;20307&quot; value=&quot;270&quot;/&gt;&lt;/object&gt;&lt;object type=&quot;3&quot; unique_id=&quot;10018&quot;&gt;&lt;property id=&quot;20148&quot; value=&quot;5&quot;/&gt;&lt;property id=&quot;20300&quot; value=&quot;Diapositive 13 - &amp;quot;Des chiffres importants, mettez-les en valeur&amp;quot;&quot;/&gt;&lt;property id=&quot;20307&quot; value=&quot;271&quot;/&gt;&lt;/object&gt;&lt;object type=&quot;3&quot; unique_id=&quot;10019&quot;&gt;&lt;property id=&quot;20148&quot; value=&quot;5&quot;/&gt;&lt;property id=&quot;20300&quot; value=&quot;Diapositive 14 - &amp;quot;Notre process est simple&amp;quot;&quot;/&gt;&lt;property id=&quot;20307&quot; value=&quot;272&quot;/&gt;&lt;/object&gt;&lt;object type=&quot;3&quot; unique_id=&quot;10020&quot;&gt;&lt;property id=&quot;20148&quot; value=&quot;5&quot;/&gt;&lt;property id=&quot;20300&quot; value=&quot;Diapositive 10 - &amp;quot;…voire sur 2 lignes&amp;quot;&quot;/&gt;&lt;property id=&quot;20307&quot; value=&quot;273&quot;/&gt;&lt;/object&gt;&lt;object type=&quot;3&quot; unique_id=&quot;10022&quot;&gt;&lt;property id=&quot;20148&quot; value=&quot;5&quot;/&gt;&lt;property id=&quot;20300&quot; value=&quot;Diapositive 18 - &amp;quot;Projet Android : web, app ou logiciel&amp;quot;&quot;/&gt;&lt;property id=&quot;20307&quot; value=&quot;275&quot;/&gt;&lt;/object&gt;&lt;object type=&quot;3&quot; unique_id=&quot;10023&quot;&gt;&lt;property id=&quot;20148&quot; value=&quot;5&quot;/&gt;&lt;property id=&quot;20300&quot; value=&quot;Diapositive 19 - &amp;quot;Projet iPhone : web, app ou logiciel&amp;quot;&quot;/&gt;&lt;property id=&quot;20307&quot; value=&quot;276&quot;/&gt;&lt;/object&gt;&lt;object type=&quot;3&quot; unique_id=&quot;10024&quot;&gt;&lt;property id=&quot;20148&quot; value=&quot;5&quot;/&gt;&lt;property id=&quot;20300&quot; value=&quot;Diapositive 20 - &amp;quot;Projet tablette : web, app ou logiciel&amp;quot;&quot;/&gt;&lt;property id=&quot;20307&quot; value=&quot;277&quot;/&gt;&lt;/object&gt;&lt;object type=&quot;3&quot; unique_id=&quot;10025&quot;&gt;&lt;property id=&quot;20148&quot; value=&quot;5&quot;/&gt;&lt;property id=&quot;20300&quot; value=&quot;Diapositive 21 - &amp;quot;Projet desktop : web ou logiciel&amp;quot;&quot;/&gt;&lt;property id=&quot;20307&quot; value=&quot;278&quot;/&gt;&lt;/object&gt;&lt;object type=&quot;3&quot; unique_id=&quot;10026&quot;&gt;&lt;property id=&quot;20148&quot; value=&quot;5&quot;/&gt;&lt;property id=&quot;20300&quot; value=&quot;Diapositive 22&quot;/&gt;&lt;property id=&quot;20307&quot; value=&quot;279&quot;/&gt;&lt;/object&gt;&lt;object type=&quot;3&quot; unique_id=&quot;10029&quot;&gt;&lt;property id=&quot;20148&quot; value=&quot;5&quot;/&gt;&lt;property id=&quot;20300&quot; value=&quot;Diapositive 24 - &amp;quot;La foire aux icônes&amp;quot;&quot;/&gt;&lt;property id=&quot;20307&quot; value=&quot;282&quot;/&gt;&lt;/object&gt;&lt;object type=&quot;3&quot; unique_id=&quot;10030&quot;&gt;&lt;property id=&quot;20148&quot; value=&quot;5&quot;/&gt;&lt;property id=&quot;20300&quot; value=&quot;Diapositive 25 - &amp;quot;La boîte à outils&amp;quot;&quot;/&gt;&lt;property id=&quot;20307&quot; value=&quot;283&quot;/&gt;&lt;/object&gt;&lt;object type=&quot;3&quot; unique_id=&quot;10288&quot;&gt;&lt;property id=&quot;20148&quot; value=&quot;5&quot;/&gt;&lt;property id=&quot;20300&quot; value=&quot;Diapositive 1&quot;/&gt;&lt;property id=&quot;20307&quot; value=&quot;284&quot;/&gt;&lt;/object&gt;&lt;object type=&quot;3&quot; unique_id=&quot;19086&quot;&gt;&lt;property id=&quot;20148&quot; value=&quot;5&quot;/&gt;&lt;property id=&quot;20300&quot; value=&quot;Diapositive 15 - &amp;quot;Notre process est simple&amp;quot;&quot;/&gt;&lt;property id=&quot;20307&quot; value=&quot;287&quot;/&gt;&lt;/object&gt;&lt;object type=&quot;3&quot; unique_id=&quot;20286&quot;&gt;&lt;property id=&quot;20148&quot; value=&quot;5&quot;/&gt;&lt;property id=&quot;20300&quot; value=&quot;Diapositive 9 - &amp;quot;…ou 3 colonnes…&amp;quot;&quot;/&gt;&lt;property id=&quot;20307&quot; value=&quot;288&quot;/&gt;&lt;/object&gt;&lt;object type=&quot;3&quot; unique_id=&quot;20432&quot;&gt;&lt;property id=&quot;20148&quot; value=&quot;5&quot;/&gt;&lt;property id=&quot;20300&quot; value=&quot;Diapositive 6 - &amp;quot;Saisissez un titre&amp;quot;&quot;/&gt;&lt;property id=&quot;20307&quot; value=&quot;289&quot;/&gt;&lt;/object&gt;&lt;object type=&quot;3&quot; unique_id=&quot;21328&quot;&gt;&lt;property id=&quot;20148&quot; value=&quot;5&quot;/&gt;&lt;property id=&quot;20300&quot; value=&quot;Diapositive 7 - &amp;quot;Vous pouvez comparer 2 contenus&amp;quot;&quot;/&gt;&lt;property id=&quot;20307&quot; value=&quot;290&quot;/&gt;&lt;/object&gt;&lt;object type=&quot;3&quot; unique_id=&quot;22732&quot;&gt;&lt;property id=&quot;20148&quot; value=&quot;5&quot;/&gt;&lt;property id=&quot;20300&quot; value=&quot;Diapositive 8 - &amp;quot;Vous pouvez aussi séparer vos contenus sur 2…&amp;quot;&quot;/&gt;&lt;property id=&quot;20307&quot; value=&quot;292&quot;/&gt;&lt;/object&gt;&lt;object type=&quot;3&quot; unique_id=&quot;23434&quot;&gt;&lt;property id=&quot;20148&quot; value=&quot;5&quot;/&gt;&lt;property id=&quot;20300&quot; value=&quot;Diapositive 23 - &amp;quot;Présentation Design&amp;quot;&quot;/&gt;&lt;property id=&quot;20307&quot; value=&quot;293&quot;/&gt;&lt;/object&gt;&lt;object type=&quot;3&quot; unique_id=&quot;23514&quot;&gt;&lt;property id=&quot;20148&quot; value=&quot;5&quot;/&gt;&lt;property id=&quot;20300&quot; value=&quot;Diapositive 5 - &amp;quot;Utilisez des charts pour présenter vos idées&amp;quot;&quot;/&gt;&lt;property id=&quot;20307&quot; value=&quot;294&quot;/&gt;&lt;/object&gt;&lt;object type=&quot;3&quot; unique_id=&quot;24091&quot;&gt;&lt;property id=&quot;20148&quot; value=&quot;5&quot;/&gt;&lt;property id=&quot;20300&quot; value=&quot;Diapositive 16 - &amp;quot;Notre process est simple&amp;quot;&quot;/&gt;&lt;property id=&quot;20307&quot; value=&quot;295&quot;/&gt;&lt;/object&gt;&lt;object type=&quot;3&quot; unique_id=&quot;24389&quot;&gt;&lt;property id=&quot;20148&quot; value=&quot;5&quot;/&gt;&lt;property id=&quot;20300&quot; value=&quot;Diapositive 17 - &amp;quot;Titre du graphique&amp;quot;&quot;/&gt;&lt;property id=&quot;20307&quot; value=&quot;296&quot;/&gt;&lt;/object&gt;&lt;object type=&quot;3&quot; unique_id=&quot;24794&quot;&gt;&lt;property id=&quot;20148&quot; value=&quot;5&quot;/&gt;&lt;property id=&quot;20300&quot; value=&quot;Diapositive 4 - &amp;quot;Une image plutôt qu’un long discours&amp;quot;&quot;/&gt;&lt;property id=&quot;20307&quot; value=&quot;297&quot;/&gt;&lt;/object&gt;&lt;/object&gt;&lt;object type=&quot;8&quot; unique_id=&quot;1006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GIESV-2018">
  <a:themeElements>
    <a:clrScheme name="GIE SV-2018">
      <a:dk1>
        <a:srgbClr val="0063AC"/>
      </a:dk1>
      <a:lt1>
        <a:srgbClr val="FFFFFF"/>
      </a:lt1>
      <a:dk2>
        <a:srgbClr val="000000"/>
      </a:dk2>
      <a:lt2>
        <a:srgbClr val="ECEDED"/>
      </a:lt2>
      <a:accent1>
        <a:srgbClr val="009BA4"/>
      </a:accent1>
      <a:accent2>
        <a:srgbClr val="A5027D"/>
      </a:accent2>
      <a:accent3>
        <a:srgbClr val="7AB51D"/>
      </a:accent3>
      <a:accent4>
        <a:srgbClr val="F6A800"/>
      </a:accent4>
      <a:accent5>
        <a:srgbClr val="5C2483"/>
      </a:accent5>
      <a:accent6>
        <a:srgbClr val="929395"/>
      </a:accent6>
      <a:hlink>
        <a:srgbClr val="0063AC"/>
      </a:hlink>
      <a:folHlink>
        <a:srgbClr val="A502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GIESV-2021 - Grand écran (1920x1080)" id="{010D26D7-AD27-4AF8-93C0-CFCB56995C8B}" vid="{8C1C7F8D-9B2D-4D25-80C0-4016B3C11901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PPT de l'Assurance Maladie">
  <a:themeElements>
    <a:clrScheme name="Assurance Maladie">
      <a:dk1>
        <a:srgbClr val="0C419A"/>
      </a:dk1>
      <a:lt1>
        <a:sysClr val="window" lastClr="FFFFFF"/>
      </a:lt1>
      <a:dk2>
        <a:srgbClr val="0084B2"/>
      </a:dk2>
      <a:lt2>
        <a:srgbClr val="545859"/>
      </a:lt2>
      <a:accent1>
        <a:srgbClr val="008972"/>
      </a:accent1>
      <a:accent2>
        <a:srgbClr val="A05BB6"/>
      </a:accent2>
      <a:accent3>
        <a:srgbClr val="E04F39"/>
      </a:accent3>
      <a:accent4>
        <a:srgbClr val="E11A81"/>
      </a:accent4>
      <a:accent5>
        <a:srgbClr val="758CC0"/>
      </a:accent5>
      <a:accent6>
        <a:srgbClr val="56C271"/>
      </a:accent6>
      <a:hlink>
        <a:srgbClr val="0C419A"/>
      </a:hlink>
      <a:folHlink>
        <a:srgbClr val="969B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3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4.xml><?xml version="1.0" encoding="utf-8"?>
<a:theme xmlns:a="http://schemas.openxmlformats.org/drawingml/2006/main" name="1_Masque PPT de l'Assurance Maladie">
  <a:themeElements>
    <a:clrScheme name="Assurance Maladie">
      <a:dk1>
        <a:srgbClr val="0C419A"/>
      </a:dk1>
      <a:lt1>
        <a:sysClr val="window" lastClr="FFFFFF"/>
      </a:lt1>
      <a:dk2>
        <a:srgbClr val="0084B2"/>
      </a:dk2>
      <a:lt2>
        <a:srgbClr val="545859"/>
      </a:lt2>
      <a:accent1>
        <a:srgbClr val="008972"/>
      </a:accent1>
      <a:accent2>
        <a:srgbClr val="A05BB6"/>
      </a:accent2>
      <a:accent3>
        <a:srgbClr val="E04F39"/>
      </a:accent3>
      <a:accent4>
        <a:srgbClr val="E11A81"/>
      </a:accent4>
      <a:accent5>
        <a:srgbClr val="758CC0"/>
      </a:accent5>
      <a:accent6>
        <a:srgbClr val="56C271"/>
      </a:accent6>
      <a:hlink>
        <a:srgbClr val="0C419A"/>
      </a:hlink>
      <a:folHlink>
        <a:srgbClr val="969B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5.xml><?xml version="1.0" encoding="utf-8"?>
<a:theme xmlns:a="http://schemas.openxmlformats.org/drawingml/2006/main" name="1_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6.xml><?xml version="1.0" encoding="utf-8"?>
<a:theme xmlns:a="http://schemas.openxmlformats.org/drawingml/2006/main" name="2_Masque PPT de l'Assurance Maladie">
  <a:themeElements>
    <a:clrScheme name="Assurance Maladie">
      <a:dk1>
        <a:srgbClr val="0C419A"/>
      </a:dk1>
      <a:lt1>
        <a:sysClr val="window" lastClr="FFFFFF"/>
      </a:lt1>
      <a:dk2>
        <a:srgbClr val="0084B2"/>
      </a:dk2>
      <a:lt2>
        <a:srgbClr val="545859"/>
      </a:lt2>
      <a:accent1>
        <a:srgbClr val="008972"/>
      </a:accent1>
      <a:accent2>
        <a:srgbClr val="A05BB6"/>
      </a:accent2>
      <a:accent3>
        <a:srgbClr val="E04F39"/>
      </a:accent3>
      <a:accent4>
        <a:srgbClr val="E11A81"/>
      </a:accent4>
      <a:accent5>
        <a:srgbClr val="758CC0"/>
      </a:accent5>
      <a:accent6>
        <a:srgbClr val="56C271"/>
      </a:accent6>
      <a:hlink>
        <a:srgbClr val="0C419A"/>
      </a:hlink>
      <a:folHlink>
        <a:srgbClr val="969B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7.xml><?xml version="1.0" encoding="utf-8"?>
<a:theme xmlns:a="http://schemas.openxmlformats.org/drawingml/2006/main" name="3_Masque PPT de l'Assurance Maladie">
  <a:themeElements>
    <a:clrScheme name="Assurance Maladie">
      <a:dk1>
        <a:srgbClr val="0C419A"/>
      </a:dk1>
      <a:lt1>
        <a:sysClr val="window" lastClr="FFFFFF"/>
      </a:lt1>
      <a:dk2>
        <a:srgbClr val="0084B2"/>
      </a:dk2>
      <a:lt2>
        <a:srgbClr val="545859"/>
      </a:lt2>
      <a:accent1>
        <a:srgbClr val="008972"/>
      </a:accent1>
      <a:accent2>
        <a:srgbClr val="A05BB6"/>
      </a:accent2>
      <a:accent3>
        <a:srgbClr val="E04F39"/>
      </a:accent3>
      <a:accent4>
        <a:srgbClr val="E11A81"/>
      </a:accent4>
      <a:accent5>
        <a:srgbClr val="758CC0"/>
      </a:accent5>
      <a:accent6>
        <a:srgbClr val="56C271"/>
      </a:accent6>
      <a:hlink>
        <a:srgbClr val="0C419A"/>
      </a:hlink>
      <a:folHlink>
        <a:srgbClr val="969B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8.xml><?xml version="1.0" encoding="utf-8"?>
<a:theme xmlns:a="http://schemas.openxmlformats.org/drawingml/2006/main" name="4_Masque PPT de l'Assurance Maladie">
  <a:themeElements>
    <a:clrScheme name="Assurance Maladie">
      <a:dk1>
        <a:srgbClr val="0C419A"/>
      </a:dk1>
      <a:lt1>
        <a:sysClr val="window" lastClr="FFFFFF"/>
      </a:lt1>
      <a:dk2>
        <a:srgbClr val="0084B2"/>
      </a:dk2>
      <a:lt2>
        <a:srgbClr val="545859"/>
      </a:lt2>
      <a:accent1>
        <a:srgbClr val="008972"/>
      </a:accent1>
      <a:accent2>
        <a:srgbClr val="A05BB6"/>
      </a:accent2>
      <a:accent3>
        <a:srgbClr val="E04F39"/>
      </a:accent3>
      <a:accent4>
        <a:srgbClr val="E11A81"/>
      </a:accent4>
      <a:accent5>
        <a:srgbClr val="758CC0"/>
      </a:accent5>
      <a:accent6>
        <a:srgbClr val="56C271"/>
      </a:accent6>
      <a:hlink>
        <a:srgbClr val="0C419A"/>
      </a:hlink>
      <a:folHlink>
        <a:srgbClr val="969B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GIESV-2021 - Grand écran (1920x1080)</Template>
  <TotalTime>33309</TotalTime>
  <Words>1309</Words>
  <Application>Microsoft Office PowerPoint</Application>
  <PresentationFormat>Personnalisé</PresentationFormat>
  <Paragraphs>114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9</vt:i4>
      </vt:variant>
    </vt:vector>
  </HeadingPairs>
  <TitlesOfParts>
    <vt:vector size="24" baseType="lpstr">
      <vt:lpstr>Arial</vt:lpstr>
      <vt:lpstr>Calibri</vt:lpstr>
      <vt:lpstr>Courier New</vt:lpstr>
      <vt:lpstr>Roboto</vt:lpstr>
      <vt:lpstr>Space Grotesk</vt:lpstr>
      <vt:lpstr>Symbol</vt:lpstr>
      <vt:lpstr>Wingdings</vt:lpstr>
      <vt:lpstr>ThèmeGIESV-2018</vt:lpstr>
      <vt:lpstr>Masque PPT de l'Assurance Maladie</vt:lpstr>
      <vt:lpstr>masque PPT V3</vt:lpstr>
      <vt:lpstr>1_Masque PPT de l'Assurance Maladie</vt:lpstr>
      <vt:lpstr>1_masque PPT V3</vt:lpstr>
      <vt:lpstr>2_Masque PPT de l'Assurance Maladie</vt:lpstr>
      <vt:lpstr>3_Masque PPT de l'Assurance Maladie</vt:lpstr>
      <vt:lpstr>4_Masque PPT de l'Assurance Maladie</vt:lpstr>
      <vt:lpstr>Offre de lecture applications du numérique en santé pour les cabinets et établissements de santé  </vt:lpstr>
      <vt:lpstr> Equipements de lecture  QR Code-NFC-Cartes    </vt:lpstr>
      <vt:lpstr>       Le changement est requis Pour lire les applications du numérique en santé</vt:lpstr>
      <vt:lpstr>Offre de lecture en cabinets et établissements de santé</vt:lpstr>
      <vt:lpstr>L’offre lecteurs auto-déclarés – Segmentation  </vt:lpstr>
      <vt:lpstr>VUE panoramique des lecteurs auto déclarés disponibles dans le catalogue du GIE SESAM-Vitale  </vt:lpstr>
      <vt:lpstr>VUE panoramique des lecteurs auto déclarés disponibles dans le catalogue du GIE SESAM-Vitale  </vt:lpstr>
      <vt:lpstr>Paramétrages Disponibles pour les lecteurs QR-code auto-déclarés dans le catalogue du  GIE SESAM-Vitale  </vt:lpstr>
      <vt:lpstr>Préconisations de paramétrages des lecteurs QR Code    </vt:lpstr>
    </vt:vector>
  </TitlesOfParts>
  <Company>GIE SESAM VITALE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FAFIN François</dc:creator>
  <cp:lastModifiedBy>MARABOUT Etienne</cp:lastModifiedBy>
  <cp:revision>323</cp:revision>
  <cp:lastPrinted>2025-01-24T14:04:59Z</cp:lastPrinted>
  <dcterms:created xsi:type="dcterms:W3CDTF">2023-01-09T15:23:19Z</dcterms:created>
  <dcterms:modified xsi:type="dcterms:W3CDTF">2025-07-04T15:27:02Z</dcterms:modified>
</cp:coreProperties>
</file>